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6"/>
  </p:notesMasterIdLst>
  <p:handoutMasterIdLst>
    <p:handoutMasterId r:id="rId87"/>
  </p:handoutMasterIdLst>
  <p:sldIdLst>
    <p:sldId id="256" r:id="rId2"/>
    <p:sldId id="424" r:id="rId3"/>
    <p:sldId id="425" r:id="rId4"/>
    <p:sldId id="257" r:id="rId5"/>
    <p:sldId id="431" r:id="rId6"/>
    <p:sldId id="348" r:id="rId7"/>
    <p:sldId id="432" r:id="rId8"/>
    <p:sldId id="433" r:id="rId9"/>
    <p:sldId id="434" r:id="rId10"/>
    <p:sldId id="435" r:id="rId11"/>
    <p:sldId id="436" r:id="rId12"/>
    <p:sldId id="426" r:id="rId13"/>
    <p:sldId id="427" r:id="rId14"/>
    <p:sldId id="437" r:id="rId15"/>
    <p:sldId id="438" r:id="rId16"/>
    <p:sldId id="439" r:id="rId17"/>
    <p:sldId id="440" r:id="rId18"/>
    <p:sldId id="418" r:id="rId19"/>
    <p:sldId id="419" r:id="rId20"/>
    <p:sldId id="420" r:id="rId21"/>
    <p:sldId id="421" r:id="rId22"/>
    <p:sldId id="417" r:id="rId23"/>
    <p:sldId id="422" r:id="rId24"/>
    <p:sldId id="428" r:id="rId25"/>
    <p:sldId id="429" r:id="rId26"/>
    <p:sldId id="345" r:id="rId27"/>
    <p:sldId id="346" r:id="rId28"/>
    <p:sldId id="347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80" r:id="rId47"/>
    <p:sldId id="381" r:id="rId48"/>
    <p:sldId id="382" r:id="rId49"/>
    <p:sldId id="383" r:id="rId50"/>
    <p:sldId id="384" r:id="rId51"/>
    <p:sldId id="385" r:id="rId52"/>
    <p:sldId id="376" r:id="rId53"/>
    <p:sldId id="377" r:id="rId54"/>
    <p:sldId id="378" r:id="rId55"/>
    <p:sldId id="386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12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10" r:id="rId80"/>
    <p:sldId id="413" r:id="rId81"/>
    <p:sldId id="414" r:id="rId82"/>
    <p:sldId id="415" r:id="rId83"/>
    <p:sldId id="416" r:id="rId84"/>
    <p:sldId id="423" r:id="rId85"/>
  </p:sldIdLst>
  <p:sldSz cx="9144000" cy="5715000" type="screen16x10"/>
  <p:notesSz cx="9996488" cy="6864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716" y="-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2428" cy="343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1750" y="1"/>
            <a:ext cx="4332428" cy="343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96B50-55D1-4656-9BEB-108EED156FBF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9879"/>
            <a:ext cx="4332428" cy="3433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1750" y="6519879"/>
            <a:ext cx="4332428" cy="3433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916D4-417A-46B9-AD6C-417DE065C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504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2288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613" y="0"/>
            <a:ext cx="4332287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60164-A6C0-4E70-B40C-4DDF5A1F7219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38463" y="514350"/>
            <a:ext cx="4121150" cy="2574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0125" y="3260725"/>
            <a:ext cx="7996238" cy="3089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9863"/>
            <a:ext cx="4332288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613" y="6519863"/>
            <a:ext cx="4332287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163B8-2A3D-48A4-BED8-87746B5CE4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003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63B8-2A3D-48A4-BED8-87746B5CE4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37A7-F599-4781-A7BF-8DC620AAB35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B863-77A2-4CC3-82E3-E1AEBC2925D7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9EBA-C1D9-4096-8311-786B16C7A17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AC8D-D508-4C66-A005-497C3C4038F8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BD7C0-B4B2-45DE-B07D-F782F69B2FA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EABB-03BF-4C37-A748-9B215A1EACB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9738-4840-430E-A52C-C080C912330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CA31-68D7-44CF-A8E6-D39E22D203BB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64DC0-3E54-43B7-B86C-D06FE7A71EC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00BB-F0AF-40E4-805E-3E992EC89556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DF47-BDB9-436D-9C17-086E952B5A5A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5858-1E24-4E7D-A24A-30437F1AB1AE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8398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dirty="0" smtClean="0"/>
                        <a:t> 첫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시작 첫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189127"/>
              </p:ext>
            </p:extLst>
          </p:nvPr>
        </p:nvGraphicFramePr>
        <p:xfrm>
          <a:off x="6067704" y="403899"/>
          <a:ext cx="3024045" cy="53111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32792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프로그램을 </a:t>
                      </a:r>
                      <a:r>
                        <a:rPr lang="ko-KR" altLang="en-US" sz="1050" dirty="0" err="1" smtClean="0"/>
                        <a:t>시작했을때</a:t>
                      </a:r>
                      <a:r>
                        <a:rPr lang="ko-KR" altLang="en-US" sz="1050" dirty="0" smtClean="0"/>
                        <a:t> 첫 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검색하기 버튼이다</a:t>
                      </a:r>
                      <a:r>
                        <a:rPr lang="en-US" altLang="ko-KR" sz="1050" baseline="0" dirty="0" smtClean="0"/>
                        <a:t>. </a:t>
                      </a:r>
                      <a:r>
                        <a:rPr lang="ko-KR" altLang="en-US" sz="1050" baseline="0" dirty="0" smtClean="0"/>
                        <a:t>버튼을 클릭하면 검색하기 화면으로 이동한다</a:t>
                      </a:r>
                      <a:r>
                        <a:rPr lang="en-US" altLang="ko-KR" sz="1050" baseline="0" dirty="0" smtClean="0"/>
                        <a:t>. 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나의정보</a:t>
                      </a:r>
                      <a:r>
                        <a:rPr lang="ko-KR" altLang="en-US" sz="1050" dirty="0" smtClean="0"/>
                        <a:t> 보기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클릭할 시 </a:t>
                      </a:r>
                      <a:r>
                        <a:rPr lang="ko-KR" altLang="en-US" sz="1050" dirty="0" err="1" smtClean="0"/>
                        <a:t>나의정보</a:t>
                      </a:r>
                      <a:r>
                        <a:rPr lang="ko-KR" altLang="en-US" sz="1050" dirty="0" smtClean="0"/>
                        <a:t> 보기 화면으로 이동한다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err="1" smtClean="0"/>
                        <a:t>레시피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테마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밥상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톡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삼시세끼 카테고리를 제공한다</a:t>
                      </a:r>
                      <a:endParaRPr lang="en-US" altLang="ko-KR" sz="1050" baseline="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/>
                        <a:t>(</a:t>
                      </a:r>
                      <a:r>
                        <a:rPr lang="ko-KR" altLang="en-US" sz="1050" baseline="0" dirty="0" smtClean="0"/>
                        <a:t>기본값 </a:t>
                      </a:r>
                      <a:r>
                        <a:rPr lang="en-US" altLang="ko-KR" sz="1050" baseline="0" dirty="0" smtClean="0"/>
                        <a:t>: </a:t>
                      </a:r>
                      <a:r>
                        <a:rPr lang="ko-KR" altLang="en-US" sz="1050" baseline="0" dirty="0" err="1" smtClean="0"/>
                        <a:t>레시피</a:t>
                      </a:r>
                      <a:r>
                        <a:rPr lang="ko-KR" altLang="en-US" sz="1050" baseline="0" dirty="0" smtClean="0"/>
                        <a:t> 선택</a:t>
                      </a:r>
                      <a:r>
                        <a:rPr lang="en-US" altLang="ko-KR" sz="1050" baseline="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오늘의 추천메뉴를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최신순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인기순 정렬 메뉴 버튼을 제공한다</a:t>
                      </a:r>
                      <a:r>
                        <a:rPr lang="en-US" altLang="ko-KR" sz="105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 </a:t>
                      </a:r>
                      <a:r>
                        <a:rPr lang="en-US" altLang="ko-KR" sz="1050" dirty="0" smtClean="0"/>
                        <a:t>: </a:t>
                      </a:r>
                      <a:r>
                        <a:rPr lang="ko-KR" altLang="en-US" sz="1050" dirty="0" err="1" smtClean="0"/>
                        <a:t>최신순선택</a:t>
                      </a:r>
                      <a:r>
                        <a:rPr lang="en-US" altLang="ko-KR" sz="105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9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요리 </a:t>
                      </a:r>
                      <a:r>
                        <a:rPr lang="ko-KR" altLang="en-US" sz="1050" dirty="0" err="1" smtClean="0"/>
                        <a:t>레시피의</a:t>
                      </a:r>
                      <a:r>
                        <a:rPr lang="ko-KR" altLang="en-US" sz="1050" dirty="0" smtClean="0"/>
                        <a:t> 이미지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제목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부제목이 </a:t>
                      </a:r>
                      <a:r>
                        <a:rPr lang="ko-KR" altLang="en-US" sz="1050" dirty="0" smtClean="0"/>
                        <a:t>리스트형태로 </a:t>
                      </a:r>
                      <a:r>
                        <a:rPr lang="en-US" altLang="ko-KR" sz="1050" dirty="0" smtClean="0"/>
                        <a:t>100</a:t>
                      </a:r>
                      <a:r>
                        <a:rPr lang="ko-KR" altLang="en-US" sz="1050" dirty="0" smtClean="0"/>
                        <a:t>개 단위로 제공되며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클릭하면 해당하는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정보를 제공하는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화면 위로 올라가기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클릭하면 화면 가장 상단으로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검색하기의 </a:t>
                      </a:r>
                      <a:r>
                        <a:rPr lang="ko-KR" altLang="en-US" sz="1050" dirty="0" err="1" smtClean="0"/>
                        <a:t>대목록을</a:t>
                      </a:r>
                      <a:r>
                        <a:rPr lang="ko-KR" altLang="en-US" sz="1050" dirty="0" smtClean="0"/>
                        <a:t> 제공해준다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기본값 </a:t>
                      </a:r>
                      <a:r>
                        <a:rPr lang="en-US" altLang="ko-KR" sz="1050" dirty="0" smtClean="0"/>
                        <a:t>: 6</a:t>
                      </a:r>
                      <a:r>
                        <a:rPr lang="ko-KR" altLang="en-US" sz="1050" dirty="0" smtClean="0"/>
                        <a:t>개</a:t>
                      </a:r>
                      <a:r>
                        <a:rPr lang="en-US" altLang="ko-KR" sz="1050" baseline="0" dirty="0" smtClean="0"/>
                        <a:t> , </a:t>
                      </a:r>
                      <a:r>
                        <a:rPr lang="ko-KR" altLang="en-US" sz="1050" baseline="0" dirty="0" smtClean="0"/>
                        <a:t>항목</a:t>
                      </a:r>
                      <a:r>
                        <a:rPr lang="en-US" altLang="ko-KR" sz="1050" baseline="0" dirty="0" smtClean="0"/>
                        <a:t>-</a:t>
                      </a:r>
                      <a:r>
                        <a:rPr lang="ko-KR" altLang="en-US" sz="1050" baseline="0" dirty="0" smtClean="0"/>
                        <a:t>밥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국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찌개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밑반찬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err="1" smtClean="0"/>
                        <a:t>메인반찬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일품요리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간식</a:t>
                      </a:r>
                      <a:r>
                        <a:rPr lang="en-US" altLang="ko-KR" sz="1050" baseline="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41" y="709340"/>
            <a:ext cx="1867667" cy="33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41399" y="16129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09752" y="8184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056336" y="9516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8299" y="11077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073004" y="22260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073004" y="27965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641399" y="35281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48" y="701720"/>
            <a:ext cx="1440824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>
            <a:endCxn id="3074" idx="1"/>
          </p:cNvCxnSpPr>
          <p:nvPr/>
        </p:nvCxnSpPr>
        <p:spPr>
          <a:xfrm>
            <a:off x="804692" y="1084922"/>
            <a:ext cx="1644556" cy="89553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70" y="3259183"/>
            <a:ext cx="1383559" cy="24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HKwon\Desktop\벤치마킹\이밥차\IMG_05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78" y="701721"/>
            <a:ext cx="1536496" cy="27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>
            <a:endCxn id="3076" idx="1"/>
          </p:cNvCxnSpPr>
          <p:nvPr/>
        </p:nvCxnSpPr>
        <p:spPr>
          <a:xfrm>
            <a:off x="2351276" y="1218154"/>
            <a:ext cx="1841902" cy="84720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3075" idx="1"/>
          </p:cNvCxnSpPr>
          <p:nvPr/>
        </p:nvCxnSpPr>
        <p:spPr>
          <a:xfrm>
            <a:off x="1936339" y="1879407"/>
            <a:ext cx="526531" cy="26076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GHKwon\Desktop\벤치마킹\이밥차\IMG_05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27" y="3429001"/>
            <a:ext cx="1301819" cy="231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>
            <a:endCxn id="3077" idx="1"/>
          </p:cNvCxnSpPr>
          <p:nvPr/>
        </p:nvCxnSpPr>
        <p:spPr>
          <a:xfrm>
            <a:off x="1367944" y="3063052"/>
            <a:ext cx="2888483" cy="152131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 rot="10800000" flipV="1">
            <a:off x="3022190" y="19321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09081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조리순서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86262"/>
              </p:ext>
            </p:extLst>
          </p:nvPr>
        </p:nvGraphicFramePr>
        <p:xfrm>
          <a:off x="6133019" y="547776"/>
          <a:ext cx="2914727" cy="5346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797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텍스트 박스를 선택하면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텍스트 박스와 입력 상자가 활성화된다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원하는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입력하고</a:t>
                      </a:r>
                      <a:r>
                        <a:rPr lang="en-US" altLang="ko-KR" sz="1200" dirty="0" smtClean="0"/>
                        <a:t>,  </a:t>
                      </a:r>
                      <a:r>
                        <a:rPr lang="ko-KR" altLang="en-US" sz="1200" dirty="0" smtClean="0"/>
                        <a:t>입력한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일 경우 입력한 </a:t>
                      </a:r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보여준다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버튼을 선택하면 작성한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반영된다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705050"/>
            <a:ext cx="1882140" cy="334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946" y="2655509"/>
            <a:ext cx="1717754" cy="30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GHKwon\Desktop\벤치마킹\이밥차\IMG_05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1474128"/>
            <a:ext cx="1813559" cy="321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414210" y="392662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71610" y="404092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867302" y="546608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643005" y="3558540"/>
            <a:ext cx="703955" cy="3680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586007" y="2964180"/>
            <a:ext cx="114398" cy="10816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4876800" y="3742583"/>
            <a:ext cx="1104899" cy="172349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4834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공유하기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조리순서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smtClean="0"/>
                        <a:t>공유하기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493283"/>
              </p:ext>
            </p:extLst>
          </p:nvPr>
        </p:nvGraphicFramePr>
        <p:xfrm>
          <a:off x="6133019" y="547776"/>
          <a:ext cx="2914727" cy="3443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728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버튼을 클릭하면 공유하기 창이 활성화되어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원하는 공유방법을 선택하면 공유할 수 있는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2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 클릭 시 글이 공유된다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0" y="766008"/>
            <a:ext cx="1749268" cy="31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17" y="2680801"/>
            <a:ext cx="1709408" cy="30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448" y="1546860"/>
            <a:ext cx="1708866" cy="30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1880584" y="380740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109379" y="3688080"/>
            <a:ext cx="393069" cy="1193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0800000" flipV="1">
            <a:off x="2455269" y="29442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84064" y="3063478"/>
            <a:ext cx="1705056" cy="62460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5709009" y="306347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432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C:\Users\GHKwon\Desktop\벤치마킹\이밥차\IMG_059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0" y="2569136"/>
            <a:ext cx="1766846" cy="313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31133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 정보 편집하기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삭제하기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나의 정보 보기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편집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삭제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68628"/>
              </p:ext>
            </p:extLst>
          </p:nvPr>
        </p:nvGraphicFramePr>
        <p:xfrm>
          <a:off x="6067704" y="403901"/>
          <a:ext cx="3024045" cy="5297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3679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나의 정보 보기 버튼 클릭 시 나의 정보 보기 화면으로 이동한다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en-US" altLang="ko-KR" sz="1100" spc="-1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50" dirty="0" smtClean="0"/>
                        <a:t>수정 버튼 클릭 시 개인정보를 수정화면으로 이동한다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en-US" altLang="ko-KR" sz="1100" spc="-1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프로필에 대한 정보가 제공된다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50" dirty="0" smtClean="0"/>
                        <a:t>나의 찜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나의 밥상</a:t>
                      </a:r>
                      <a:r>
                        <a:rPr lang="en-US" altLang="ko-KR" sz="1100" spc="-150" dirty="0" smtClean="0"/>
                        <a:t>/ </a:t>
                      </a:r>
                      <a:r>
                        <a:rPr lang="ko-KR" altLang="en-US" sz="1100" spc="-150" dirty="0" smtClean="0"/>
                        <a:t>나의 글 버튼이 제공된다</a:t>
                      </a:r>
                      <a:endParaRPr lang="en-US" altLang="ko-KR" sz="1100" spc="-15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</a:t>
                      </a:r>
                      <a:r>
                        <a:rPr lang="en-US" altLang="ko-KR" sz="1100" spc="-150" dirty="0" smtClean="0"/>
                        <a:t>: </a:t>
                      </a:r>
                      <a:r>
                        <a:rPr lang="ko-KR" altLang="en-US" sz="1100" spc="-150" dirty="0" smtClean="0"/>
                        <a:t>나의 찜 버튼 클릭</a:t>
                      </a:r>
                      <a:r>
                        <a:rPr lang="en-US" altLang="ko-KR" sz="1100" spc="-150" dirty="0" smtClean="0"/>
                        <a:t>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작성한 글을 편집할 수 있는 편집버튼이다</a:t>
                      </a:r>
                      <a:r>
                        <a:rPr lang="en-US" altLang="ko-KR" sz="1100" spc="-150" dirty="0" smtClean="0"/>
                        <a:t>. </a:t>
                      </a:r>
                      <a:r>
                        <a:rPr lang="ko-KR" altLang="en-US" sz="1100" spc="-150" dirty="0" smtClean="0"/>
                        <a:t>편집버튼을 클릭하면 편집 버튼이 비활성화 되고</a:t>
                      </a:r>
                      <a:r>
                        <a:rPr lang="en-US" altLang="ko-KR" sz="1100" spc="-150" dirty="0" smtClean="0"/>
                        <a:t>, </a:t>
                      </a:r>
                      <a:r>
                        <a:rPr lang="ko-KR" altLang="en-US" sz="1100" spc="-150" dirty="0" smtClean="0"/>
                        <a:t>삭제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완료 버튼이 활성화된다</a:t>
                      </a:r>
                      <a:r>
                        <a:rPr lang="en-US" altLang="ko-KR" sz="1100" spc="-150" dirty="0" smtClean="0"/>
                        <a:t>. </a:t>
                      </a:r>
                    </a:p>
                    <a:p>
                      <a:pPr latinLnBrk="1"/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</a:t>
                      </a:r>
                      <a:r>
                        <a:rPr lang="en-US" altLang="ko-KR" sz="1100" spc="-150" dirty="0" smtClean="0"/>
                        <a:t>:</a:t>
                      </a:r>
                      <a:r>
                        <a:rPr lang="en-US" altLang="ko-KR" sz="1100" spc="-150" baseline="0" dirty="0" smtClean="0"/>
                        <a:t> </a:t>
                      </a:r>
                      <a:r>
                        <a:rPr lang="ko-KR" altLang="en-US" sz="1100" spc="-150" baseline="0" dirty="0" smtClean="0"/>
                        <a:t>삭제버튼 클릭</a:t>
                      </a:r>
                      <a:r>
                        <a:rPr lang="en-US" altLang="ko-KR" sz="1100" spc="-150" baseline="0" dirty="0" smtClean="0"/>
                        <a:t>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화면 위로 이동 버튼이다</a:t>
                      </a:r>
                      <a:r>
                        <a:rPr lang="en-US" altLang="ko-KR" sz="1100" spc="-150" dirty="0" smtClean="0"/>
                        <a:t>. </a:t>
                      </a:r>
                      <a:r>
                        <a:rPr lang="ko-KR" altLang="en-US" sz="1100" spc="-150" dirty="0" smtClean="0"/>
                        <a:t>클릭 시 화면 </a:t>
                      </a:r>
                      <a:r>
                        <a:rPr lang="ko-KR" altLang="en-US" sz="1100" spc="-150" dirty="0" err="1" smtClean="0"/>
                        <a:t>최상단으로</a:t>
                      </a:r>
                      <a:r>
                        <a:rPr lang="ko-KR" altLang="en-US" sz="1100" spc="-150" dirty="0" smtClean="0"/>
                        <a:t> 이동한다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정보 변경 초기 화면이다</a:t>
                      </a:r>
                      <a:r>
                        <a:rPr lang="en-US" altLang="ko-KR" sz="1100" spc="-150" dirty="0" smtClean="0"/>
                        <a:t>.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정보 입력이 완료되면 취소</a:t>
                      </a:r>
                      <a:r>
                        <a:rPr lang="en-US" altLang="ko-KR" sz="1100" spc="-150" dirty="0" smtClean="0"/>
                        <a:t>/</a:t>
                      </a:r>
                      <a:r>
                        <a:rPr lang="ko-KR" altLang="en-US" sz="1100" spc="-150" dirty="0" smtClean="0"/>
                        <a:t>바꿀래요 버튼을 클릭한다</a:t>
                      </a:r>
                      <a:endParaRPr lang="en-US" altLang="ko-KR" sz="1100" spc="-150" dirty="0" smtClean="0"/>
                    </a:p>
                    <a:p>
                      <a:pPr latinLnBrk="1"/>
                      <a:r>
                        <a:rPr lang="en-US" altLang="ko-KR" sz="1100" spc="-150" dirty="0" smtClean="0"/>
                        <a:t>(</a:t>
                      </a:r>
                      <a:r>
                        <a:rPr lang="ko-KR" altLang="en-US" sz="1100" spc="-150" dirty="0" smtClean="0"/>
                        <a:t>기본값 </a:t>
                      </a:r>
                      <a:r>
                        <a:rPr lang="en-US" altLang="ko-KR" sz="1100" spc="-150" dirty="0" smtClean="0"/>
                        <a:t>: </a:t>
                      </a:r>
                      <a:r>
                        <a:rPr lang="ko-KR" altLang="en-US" sz="1100" spc="-150" dirty="0" smtClean="0"/>
                        <a:t>바꿀래요 클릭</a:t>
                      </a:r>
                      <a:r>
                        <a:rPr lang="en-US" altLang="ko-KR" sz="1100" spc="-150" dirty="0" smtClean="0"/>
                        <a:t>)</a:t>
                      </a:r>
                      <a:endParaRPr lang="ko-KR" altLang="en-US" sz="11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2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pc="-150" dirty="0" smtClean="0"/>
                        <a:t>삭제버튼 클릭 시 삭제할 찜이 없다면 </a:t>
                      </a:r>
                      <a:r>
                        <a:rPr lang="en-US" altLang="ko-KR" sz="1100" spc="-150" dirty="0" smtClean="0"/>
                        <a:t>“</a:t>
                      </a:r>
                      <a:r>
                        <a:rPr lang="ko-KR" altLang="en-US" sz="1100" spc="-150" dirty="0" smtClean="0"/>
                        <a:t>선택한 찜이 없습니다</a:t>
                      </a:r>
                      <a:r>
                        <a:rPr lang="en-US" altLang="ko-KR" sz="1100" spc="-150" dirty="0" smtClean="0"/>
                        <a:t>”</a:t>
                      </a:r>
                      <a:r>
                        <a:rPr lang="ko-KR" altLang="en-US" sz="1100" spc="-150" dirty="0" err="1" smtClean="0"/>
                        <a:t>안내창이</a:t>
                      </a:r>
                      <a:r>
                        <a:rPr lang="ko-KR" altLang="en-US" sz="1100" spc="-150" dirty="0" smtClean="0"/>
                        <a:t> 제공된다</a:t>
                      </a:r>
                      <a:endParaRPr lang="ko-KR" altLang="en-US" sz="1200" spc="-1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9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9" y="779156"/>
            <a:ext cx="1570839" cy="278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GHKwon\Desktop\벤치마킹\이밥차\IMG_059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35" y="1273562"/>
            <a:ext cx="1292301" cy="22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 rot="10800000" flipV="1">
            <a:off x="1594285" y="77915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/>
          <p:cNvCxnSpPr>
            <a:endCxn id="32" idx="0"/>
          </p:cNvCxnSpPr>
          <p:nvPr/>
        </p:nvCxnSpPr>
        <p:spPr>
          <a:xfrm>
            <a:off x="1823080" y="898377"/>
            <a:ext cx="690806" cy="3751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 rot="10800000" flipV="1">
            <a:off x="3002524" y="129966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 rot="10800000" flipV="1">
            <a:off x="2513884" y="1692661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 rot="10800000" flipV="1">
            <a:off x="1708682" y="2054053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3103142" y="2337098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rot="10800000" flipV="1">
            <a:off x="3103142" y="3053378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22" y="679365"/>
            <a:ext cx="1322938" cy="234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>
            <a:stCxn id="36" idx="1"/>
          </p:cNvCxnSpPr>
          <p:nvPr/>
        </p:nvCxnSpPr>
        <p:spPr>
          <a:xfrm flipV="1">
            <a:off x="3231319" y="1273563"/>
            <a:ext cx="345403" cy="1453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 rot="10800000" flipV="1">
            <a:off x="3431383" y="711812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rot="10800000" flipV="1">
            <a:off x="4124803" y="2217875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3322197" y="2479910"/>
            <a:ext cx="2011803" cy="15586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37" y="4728975"/>
            <a:ext cx="1711169" cy="77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/>
          <p:cNvSpPr/>
          <p:nvPr/>
        </p:nvSpPr>
        <p:spPr>
          <a:xfrm rot="10800000" flipV="1">
            <a:off x="4830485" y="4137212"/>
            <a:ext cx="228795" cy="23844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>
            <a:endCxn id="46" idx="0"/>
          </p:cNvCxnSpPr>
          <p:nvPr/>
        </p:nvCxnSpPr>
        <p:spPr>
          <a:xfrm>
            <a:off x="4972721" y="4375658"/>
            <a:ext cx="1" cy="353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13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9397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개인정보 편집하기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밥상차리기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편집하기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나의 정보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76505"/>
              </p:ext>
            </p:extLst>
          </p:nvPr>
        </p:nvGraphicFramePr>
        <p:xfrm>
          <a:off x="6067704" y="403900"/>
          <a:ext cx="3024045" cy="5036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밥상 버튼을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편집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밥상 차리기 버튼이 활성화된다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선택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편집버튼을 누를 시 편집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 비활성화 되고 삭제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완료 버튼이 활성화된다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버튼을 클릭 시 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화면으로 이동된다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삭제버튼 클릭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나의글</a:t>
                      </a:r>
                      <a:r>
                        <a:rPr lang="ko-KR" altLang="en-US" sz="1200" dirty="0" smtClean="0"/>
                        <a:t> 버튼 클릭 시 톡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메뉴가 활성화되며 톡 </a:t>
                      </a:r>
                      <a:r>
                        <a:rPr lang="ko-KR" altLang="en-US" sz="1200" dirty="0" err="1" smtClean="0"/>
                        <a:t>게시글이</a:t>
                      </a:r>
                      <a:r>
                        <a:rPr lang="ko-KR" altLang="en-US" sz="1200" dirty="0" smtClean="0"/>
                        <a:t> 리스트로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톡 메뉴 클릭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 클릭 시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메뉴가 활성화 되며 </a:t>
                      </a:r>
                      <a:r>
                        <a:rPr lang="ko-KR" altLang="en-US" sz="1200" dirty="0" err="1" smtClean="0"/>
                        <a:t>덧글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게시글이</a:t>
                      </a:r>
                      <a:r>
                        <a:rPr lang="ko-KR" altLang="en-US" sz="1200" dirty="0" smtClean="0"/>
                        <a:t> 리스트로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 버튼 클릭 시 편집 버튼이 비활성화 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baseline="0" dirty="0" smtClean="0"/>
                        <a:t> 삭제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완료 버튼이 활성화 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삭제 버튼 클릭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9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8" y="3344817"/>
            <a:ext cx="1335314" cy="237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GHKwon\Desktop\벤치마킹\이밥차\IMG_059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67" y="708659"/>
            <a:ext cx="1347990" cy="23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GHKwon\Desktop\벤치마킹\이밥차\IMG_059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8" y="702628"/>
            <a:ext cx="1354784" cy="240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569263" y="141059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683660" y="1649036"/>
            <a:ext cx="345403" cy="18759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rot="10800000" flipV="1">
            <a:off x="2912455" y="193735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>
            <a:stCxn id="11" idx="3"/>
            <a:endCxn id="10" idx="3"/>
          </p:cNvCxnSpPr>
          <p:nvPr/>
        </p:nvCxnSpPr>
        <p:spPr>
          <a:xfrm flipH="1" flipV="1">
            <a:off x="1521812" y="1904999"/>
            <a:ext cx="1390643" cy="15157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8" idx="3"/>
          </p:cNvCxnSpPr>
          <p:nvPr/>
        </p:nvCxnSpPr>
        <p:spPr>
          <a:xfrm flipH="1">
            <a:off x="1521812" y="2175798"/>
            <a:ext cx="1505040" cy="23541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Users\GHKwon\Desktop\벤치마킹\이밥차\IMG_059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33" y="3386961"/>
            <a:ext cx="1303912" cy="23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GHKwon\Desktop\벤치마킹\이밥차\IMG_059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22" y="702627"/>
            <a:ext cx="1402897" cy="249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GHKwon\Desktop\벤치마킹\이밥차\IMG_059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860" y="3073270"/>
            <a:ext cx="1480639" cy="26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2994245" y="404809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 flipH="1">
            <a:off x="3029064" y="4286537"/>
            <a:ext cx="79578" cy="18640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rot="10800000" flipV="1">
            <a:off x="3381057" y="471103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3609853" y="4610100"/>
            <a:ext cx="1670807" cy="2626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2879848" y="461952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stCxn id="22" idx="1"/>
          </p:cNvCxnSpPr>
          <p:nvPr/>
        </p:nvCxnSpPr>
        <p:spPr>
          <a:xfrm flipH="1">
            <a:off x="3108644" y="1947698"/>
            <a:ext cx="677678" cy="278793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89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91426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나의 정보 보기 </a:t>
                      </a:r>
                      <a:r>
                        <a:rPr lang="en-US" altLang="ko-KR" sz="1200" b="1" dirty="0" smtClean="0"/>
                        <a:t>-&gt; </a:t>
                      </a:r>
                      <a:r>
                        <a:rPr lang="ko-KR" altLang="en-US" sz="1200" b="1" dirty="0" smtClean="0"/>
                        <a:t>밥상 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65870"/>
              </p:ext>
            </p:extLst>
          </p:nvPr>
        </p:nvGraphicFramePr>
        <p:xfrm>
          <a:off x="6060084" y="358323"/>
          <a:ext cx="3024045" cy="4149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046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작성할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제목을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7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체크박스에 입력할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종류를 체크한다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중복체크는 불가능하다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선택안됨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2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 클릭 시 </a:t>
                      </a:r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확인창이</a:t>
                      </a:r>
                      <a:r>
                        <a:rPr lang="ko-KR" altLang="en-US" sz="1200" baseline="0" dirty="0" smtClean="0"/>
                        <a:t> 활성화 되며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 나갈래요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밥상 차릴래요 버튼이 활성화된다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나갈래요 버튼 클릭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60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 누를 시 이미지를 등록하지 않았다면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이미지 등록하라는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8" y="891177"/>
            <a:ext cx="1672782" cy="296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00" y="791631"/>
            <a:ext cx="1437040" cy="25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72" y="791631"/>
            <a:ext cx="1560628" cy="277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HKwon\Desktop\벤치마킹\이밥차\IMG_054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40" y="3053108"/>
            <a:ext cx="1485900" cy="26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GHKwon\Desktop\벤치마킹\이밥차\IMG_054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97" y="3020615"/>
            <a:ext cx="1517963" cy="269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662149" y="16774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939637" y="1013460"/>
            <a:ext cx="345403" cy="21169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rot="10800000" flipV="1">
            <a:off x="776546" y="237577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10842" y="11059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914497" y="1447800"/>
            <a:ext cx="1473703" cy="348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005342" y="2146141"/>
            <a:ext cx="1473703" cy="3488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10800000" flipV="1">
            <a:off x="5486302" y="110509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166360" y="1344375"/>
            <a:ext cx="469977" cy="17087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4876800" y="3053109"/>
            <a:ext cx="289560" cy="947391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489960" y="1102290"/>
            <a:ext cx="919654" cy="19183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68522" y="3020615"/>
            <a:ext cx="421438" cy="88421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5785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9278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사전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검색하기 </a:t>
                      </a:r>
                      <a:r>
                        <a:rPr lang="ko-KR" altLang="en-US" sz="1200" b="1" dirty="0" smtClean="0"/>
                        <a:t>화면</a:t>
                      </a:r>
                      <a:r>
                        <a:rPr lang="en-US" altLang="ko-KR" sz="1200" b="1" dirty="0" smtClean="0"/>
                        <a:t>-&gt; </a:t>
                      </a:r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사전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73137"/>
              </p:ext>
            </p:extLst>
          </p:nvPr>
        </p:nvGraphicFramePr>
        <p:xfrm>
          <a:off x="6067704" y="246420"/>
          <a:ext cx="3024045" cy="5688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 검색하기 버튼 클릭 시 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초기 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인덱스</a:t>
                      </a:r>
                      <a:r>
                        <a:rPr lang="ko-KR" altLang="en-US" sz="1200" baseline="0" dirty="0" smtClean="0"/>
                        <a:t> 형태로 리스트로 제공되며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dirty="0" smtClean="0"/>
                        <a:t>초기 인덱스 값은 </a:t>
                      </a:r>
                      <a:r>
                        <a:rPr lang="ko-KR" altLang="en-US" sz="1200" dirty="0" err="1" smtClean="0"/>
                        <a:t>ㄱ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기역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으로 설정되어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인덱스 당 단어는 정해져 있지 않으며 </a:t>
                      </a:r>
                      <a:r>
                        <a:rPr lang="ko-KR" altLang="en-US" sz="1200" dirty="0" err="1" smtClean="0"/>
                        <a:t>요리명으로</a:t>
                      </a:r>
                      <a:r>
                        <a:rPr lang="ko-KR" altLang="en-US" sz="1200" dirty="0" smtClean="0"/>
                        <a:t> 등록되어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기본값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인덱스 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err="1" smtClean="0"/>
                        <a:t>ㄱ</a:t>
                      </a:r>
                      <a:r>
                        <a:rPr lang="en-US" altLang="ko-KR" sz="1200" baseline="0" dirty="0" smtClean="0"/>
                        <a:t>~</a:t>
                      </a:r>
                      <a:r>
                        <a:rPr lang="ko-KR" altLang="en-US" sz="1200" baseline="0" dirty="0" err="1" smtClean="0"/>
                        <a:t>ㅎ</a:t>
                      </a:r>
                      <a:r>
                        <a:rPr lang="en-US" altLang="ko-KR" sz="1200" baseline="0" dirty="0" smtClean="0"/>
                        <a:t>)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인덱스 클릭 시 클릭한 인덱스로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요리명</a:t>
                      </a:r>
                      <a:r>
                        <a:rPr lang="ko-KR" altLang="en-US" sz="1200" dirty="0" smtClean="0"/>
                        <a:t> 클릭 시 해당하는 요리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8" y="762679"/>
            <a:ext cx="1618062" cy="28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1485109" y="110592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737457" y="1137938"/>
            <a:ext cx="697163" cy="8721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20" y="762679"/>
            <a:ext cx="1456246" cy="25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GHKwon\Desktop\벤치마킹\이밥차\IMG_058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122" y="1457619"/>
            <a:ext cx="1466992" cy="26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2205825" y="66281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09684" y="110592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653624" y="160884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891624" y="1457619"/>
            <a:ext cx="114397" cy="15123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006021" y="1608850"/>
            <a:ext cx="1517101" cy="58985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888361" y="196026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86" y="3348211"/>
            <a:ext cx="1333402" cy="23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/>
          <p:cNvCxnSpPr/>
          <p:nvPr/>
        </p:nvCxnSpPr>
        <p:spPr>
          <a:xfrm>
            <a:off x="1117156" y="2198710"/>
            <a:ext cx="1061930" cy="11488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5137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3842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검색하기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641910"/>
              </p:ext>
            </p:extLst>
          </p:nvPr>
        </p:nvGraphicFramePr>
        <p:xfrm>
          <a:off x="6067704" y="403900"/>
          <a:ext cx="3024045" cy="4901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889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4103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검색하기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44584"/>
              </p:ext>
            </p:extLst>
          </p:nvPr>
        </p:nvGraphicFramePr>
        <p:xfrm>
          <a:off x="6067704" y="403900"/>
          <a:ext cx="3024045" cy="4901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4530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014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37306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편집하기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현재 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개수의 정보를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편집하기 버튼이 비활성화 되면서 삭제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완료 버튼이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삭제 버튼이 선택되어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없으면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없습니다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알림창이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GHKwon\Desktop\벤치마킹\이밥차\IMG_05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9775"/>
            <a:ext cx="2822713" cy="50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HKwon\Desktop\벤치마킹\이밥차\IMG_05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025" y="695738"/>
            <a:ext cx="2822281" cy="50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3476316" y="32005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260256" y="32005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971651" y="27790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738" y="3636728"/>
            <a:ext cx="216217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4631828" y="32215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417165" y="43399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51509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52088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753336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나의밥상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내가 차린 밥상의 개수의 정보를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버튼이 선택되어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편집하기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 비활성화 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삭제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완료 버튼이 활성화 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삭제 버튼이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GHKwon\Desktop\벤치마킹\이밥차\IMG_05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0981"/>
            <a:ext cx="2819167" cy="500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GHKwon\Desktop\벤치마킹\이밥차\IMG_05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42" y="698369"/>
            <a:ext cx="2833376" cy="502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640055" y="26518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934995" y="29465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679911" y="32129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640054" y="32129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931894" y="28132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594936" y="32129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340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8292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검색하기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56202"/>
              </p:ext>
            </p:extLst>
          </p:nvPr>
        </p:nvGraphicFramePr>
        <p:xfrm>
          <a:off x="6067704" y="403899"/>
          <a:ext cx="3024045" cy="3960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18793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검색하기를 클릭할 시 이동하는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검색할 수 있는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재료명을</a:t>
                      </a:r>
                      <a:r>
                        <a:rPr lang="ko-KR" altLang="en-US" sz="1200" dirty="0" smtClean="0"/>
                        <a:t> 입력한 후 음식을 검색버튼을 클릭한다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재료명을</a:t>
                      </a:r>
                      <a:r>
                        <a:rPr lang="ko-KR" altLang="en-US" sz="1200" dirty="0" smtClean="0"/>
                        <a:t> 입력하면 추천 검색어가 제공된다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추천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- 10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 검색하기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사전으로 화면이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간식을 기본으로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0" y="837684"/>
            <a:ext cx="1864586" cy="330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641398" y="9516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641397" y="13327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25534" y="2359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11" y="3316283"/>
            <a:ext cx="1351390" cy="23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64" y="686455"/>
            <a:ext cx="1303730" cy="231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>
            <a:stCxn id="9" idx="1"/>
          </p:cNvCxnSpPr>
          <p:nvPr/>
        </p:nvCxnSpPr>
        <p:spPr>
          <a:xfrm flipV="1">
            <a:off x="1936338" y="901338"/>
            <a:ext cx="1146496" cy="1835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936337" y="1566996"/>
            <a:ext cx="2068874" cy="17492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12" y="3132222"/>
            <a:ext cx="1455086" cy="25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1220474" y="2625736"/>
            <a:ext cx="949238" cy="5064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29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0675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64470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 차리기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차리기 화면으로 이동한다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다음은 이전과 같다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3361"/>
            <a:ext cx="2819167" cy="500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723" y="703361"/>
            <a:ext cx="2792658" cy="49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252305" y="32129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35582" y="9786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6310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022793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글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톡 개수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대수 메뉴가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톡 개수가 선택되어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등록한 톡의 리스트가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등록한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정보가 출력된다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리스트가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</a:t>
                      </a:r>
                      <a:r>
                        <a:rPr lang="ko-KR" altLang="en-US" sz="1200" dirty="0" err="1" smtClean="0"/>
                        <a:t>댓글의</a:t>
                      </a:r>
                      <a:r>
                        <a:rPr lang="ko-KR" altLang="en-US" sz="1200" dirty="0" smtClean="0"/>
                        <a:t> 정보가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GHKwon\Desktop\벤치마킹\이밥차\IMG_05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8" y="701647"/>
            <a:ext cx="2783462" cy="494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HKwon\Desktop\벤치마킹\이밥차\IMG_05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15" y="680925"/>
            <a:ext cx="2806812" cy="49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655500" y="27279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411239" y="29791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9508" y="34562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900583" y="40923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464631" y="30387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148715" y="34562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257181" y="41991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8780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9920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79001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톡 </a:t>
                      </a:r>
                      <a:r>
                        <a:rPr lang="ko-KR" altLang="en-US" sz="1200" dirty="0" err="1" smtClean="0"/>
                        <a:t>의편집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 버튼이 비활성화 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삭제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완료 메뉴 버튼이 활성화 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삭제버튼이 기본값으로</a:t>
                      </a:r>
                      <a:r>
                        <a:rPr lang="ko-KR" altLang="en-US" sz="1200" baseline="0" dirty="0" smtClean="0"/>
                        <a:t> 선택되어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Picture 2" descr="C:\Users\GHKwon\Desktop\벤치마킹\이밥차\IMG_05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647"/>
            <a:ext cx="2783462" cy="494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GHKwon\Desktop\벤치마킹\이밥차\IMG_05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36" y="701647"/>
            <a:ext cx="2783463" cy="494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2218178" y="34992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810303" y="30387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515363" y="35126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278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415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41190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의 편집버튼을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GHKwon\Desktop\벤치마킹\이밥차\IMG_05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79" y="699714"/>
            <a:ext cx="2843138" cy="504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6" y="699714"/>
            <a:ext cx="2806812" cy="49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2218178" y="34992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105243" y="32327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810303" y="36324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2427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13801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검색하기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422630"/>
              </p:ext>
            </p:extLst>
          </p:nvPr>
        </p:nvGraphicFramePr>
        <p:xfrm>
          <a:off x="6067704" y="403900"/>
          <a:ext cx="3024045" cy="4901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1345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0760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검색하기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87954"/>
              </p:ext>
            </p:extLst>
          </p:nvPr>
        </p:nvGraphicFramePr>
        <p:xfrm>
          <a:off x="6067704" y="403900"/>
          <a:ext cx="3024045" cy="4901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4354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1903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38469"/>
              </p:ext>
            </p:extLst>
          </p:nvPr>
        </p:nvGraphicFramePr>
        <p:xfrm>
          <a:off x="6133019" y="547774"/>
          <a:ext cx="2914727" cy="5172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인기순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버튼이 비활성화 된다 인기순 버튼이 활성화 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색이 변화하고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최신순으로</a:t>
                      </a:r>
                      <a:r>
                        <a:rPr lang="ko-KR" altLang="en-US" sz="1200" dirty="0" smtClean="0"/>
                        <a:t>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720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813023" y="28310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GHKwon\Desktop\벤치마킹\이밥차\IMG_04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35" y="701720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807178" y="28310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989766" y="22610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06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4999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609062"/>
              </p:ext>
            </p:extLst>
          </p:nvPr>
        </p:nvGraphicFramePr>
        <p:xfrm>
          <a:off x="6117116" y="415866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위로가기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화면이 </a:t>
                      </a:r>
                      <a:r>
                        <a:rPr lang="ko-KR" altLang="en-US" sz="1200" dirty="0" err="1" smtClean="0"/>
                        <a:t>최상단으로</a:t>
                      </a:r>
                      <a:r>
                        <a:rPr lang="ko-KR" altLang="en-US" sz="1200" dirty="0" smtClean="0"/>
                        <a:t> 이동된다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813023" y="28310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GHKwon\Desktop\벤치마킹\이밥차\IMG_04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720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2440714" y="50399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989766" y="22610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4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10" y="701720"/>
            <a:ext cx="2800448" cy="497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4199964" y="15485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56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7351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오늘의추천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56430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오늘의 추천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 나오는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삼계탕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음식을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초기 첫 화면에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알람기능</a:t>
                      </a:r>
                      <a:r>
                        <a:rPr lang="en-US" altLang="ko-KR" sz="1200" dirty="0" smtClean="0"/>
                        <a:t>”,”</a:t>
                      </a:r>
                      <a:r>
                        <a:rPr lang="ko-KR" altLang="en-US" sz="1200" dirty="0" smtClean="0"/>
                        <a:t>전체모드</a:t>
                      </a:r>
                      <a:r>
                        <a:rPr lang="en-US" altLang="ko-KR" sz="1200" dirty="0" smtClean="0"/>
                        <a:t>”,”</a:t>
                      </a:r>
                      <a:r>
                        <a:rPr lang="ko-KR" altLang="en-US" sz="1200" dirty="0" smtClean="0"/>
                        <a:t>화면</a:t>
                      </a:r>
                      <a:r>
                        <a:rPr lang="en-US" altLang="ko-KR" sz="1200" dirty="0" smtClean="0"/>
                        <a:t>ON&amp;OFF</a:t>
                      </a:r>
                      <a:r>
                        <a:rPr lang="ko-KR" altLang="en-US" sz="1200" dirty="0" smtClean="0"/>
                        <a:t>기능의 대한 설명이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 rot="10800000" flipV="1">
            <a:off x="4989766" y="22610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4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" y="744205"/>
            <a:ext cx="2800448" cy="497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870698" y="21278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GHKwon\Desktop\벤치마킹\이밥차\IMG_04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67" y="744205"/>
            <a:ext cx="2781593" cy="493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4494904" y="15485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140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309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78775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최신순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메뉴의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만만해 보여도 든든한 </a:t>
                      </a:r>
                      <a:r>
                        <a:rPr lang="ko-KR" altLang="en-US" sz="1200" dirty="0" err="1" smtClean="0"/>
                        <a:t>달걀말이밥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이미지를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만만해 보여도 든든한 </a:t>
                      </a:r>
                      <a:r>
                        <a:rPr lang="ko-KR" altLang="en-US" sz="1200" dirty="0" err="1" smtClean="0"/>
                        <a:t>달걀말이밥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 대한 조리법이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3" descr="C:\Users\GHKwon\Desktop\벤치마킹\이밥차\IMG_04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" y="701721"/>
            <a:ext cx="2824382" cy="50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GHKwon\Desktop\벤치마킹\이밥차\IMG_05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882" y="701720"/>
            <a:ext cx="2824383" cy="50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048053" y="38182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341603" y="10207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999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9800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검색하기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06736"/>
              </p:ext>
            </p:extLst>
          </p:nvPr>
        </p:nvGraphicFramePr>
        <p:xfrm>
          <a:off x="6067704" y="403900"/>
          <a:ext cx="3024045" cy="5345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851"/>
                <a:gridCol w="2274194"/>
              </a:tblGrid>
              <a:tr h="2630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검색창을</a:t>
                      </a:r>
                      <a:r>
                        <a:rPr lang="ko-KR" altLang="en-US" sz="1200" dirty="0" smtClean="0"/>
                        <a:t> 클릭하면 이동하는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단어의 연관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baseline="0" dirty="0" err="1" smtClean="0"/>
                        <a:t>목록을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삼시세끼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밥상에 등록된 개수를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단어가 </a:t>
                      </a:r>
                      <a:r>
                        <a:rPr lang="ko-KR" altLang="en-US" sz="1200" dirty="0" err="1" smtClean="0"/>
                        <a:t>이밥상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등록된 개수를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8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검색창에</a:t>
                      </a:r>
                      <a:r>
                        <a:rPr lang="ko-KR" altLang="en-US" sz="1200" dirty="0" smtClean="0"/>
                        <a:t> 입력한 단어의 해당하는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클릭하면 해당하는 음식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정보화면으로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타이틀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이미지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초기 한번만 화면에 버튼의 이름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설명이 표시된다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0" y="6864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25534" y="2359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41" y="901338"/>
            <a:ext cx="1641396" cy="291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1603236" y="1131330"/>
            <a:ext cx="467227" cy="3829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3" descr="C:\Users\GHKwon\Desktop\벤치마킹\이밥차\IMG_058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63" y="1514312"/>
            <a:ext cx="1887582" cy="33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08296" y="9980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160825" y="16120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632457" y="18838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534486" y="22260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866784" y="31818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910837" y="1976292"/>
            <a:ext cx="467227" cy="2497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829426" y="2226043"/>
            <a:ext cx="548638" cy="1320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0092" y="2110627"/>
            <a:ext cx="8162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클릭 </a:t>
            </a:r>
            <a:r>
              <a:rPr lang="ko-KR" altLang="en-US" sz="900" dirty="0" err="1" smtClean="0"/>
              <a:t>안된다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pic>
        <p:nvPicPr>
          <p:cNvPr id="30" name="Picture 2" descr="C:\Users\GHKwon\Desktop\벤치마킹\이밥차\IMG_04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92" y="2697577"/>
            <a:ext cx="1541274" cy="27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/>
          <p:cNvCxnSpPr>
            <a:endCxn id="30" idx="1"/>
          </p:cNvCxnSpPr>
          <p:nvPr/>
        </p:nvCxnSpPr>
        <p:spPr>
          <a:xfrm>
            <a:off x="3161724" y="3321575"/>
            <a:ext cx="1118368" cy="74388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 rot="10800000" flipV="1">
            <a:off x="4083124" y="25643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77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1776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21833"/>
                <a:gridCol w="3077155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06279"/>
              </p:ext>
            </p:extLst>
          </p:nvPr>
        </p:nvGraphicFramePr>
        <p:xfrm>
          <a:off x="6133019" y="547774"/>
          <a:ext cx="2914727" cy="545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인기순 메뉴를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진득한 국물이 별미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차돌박이 감자찌개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이미지를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진득한 국물이 별미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차돌박이 감자찌개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 대한 조리법이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0" name="Picture 2" descr="C:\Users\GHKwon\Desktop\벤치마킹\이밥차\IMG_05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05" y="702226"/>
            <a:ext cx="2824097" cy="50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GHKwon\Desktop\벤치마킹\이밥차\IMG_04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2" y="701719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344081" y="25155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447083" y="10763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44937" y="2812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9726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8970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83915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테마 카테고리를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제목이 테마로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테마별로</a:t>
                      </a:r>
                      <a:r>
                        <a:rPr lang="ko-KR" altLang="en-US" sz="1200" dirty="0" smtClean="0"/>
                        <a:t> 카테고리와 이미지가 함께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우리가족을 위한 </a:t>
                      </a:r>
                      <a:r>
                        <a:rPr lang="ko-KR" altLang="en-US" sz="1200" dirty="0" err="1" smtClean="0"/>
                        <a:t>매일밥상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매일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매일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314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32441" y="10989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0207" y="8436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255266" y="33005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024678" y="25293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315" name="Picture 3" descr="C:\Users\GHKwon\Desktop\벤치마킹\이밥차\IMG_05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86" y="707666"/>
            <a:ext cx="2818655" cy="50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4036573" y="10678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184043" y="3086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1812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29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523112"/>
              </p:ext>
            </p:extLst>
          </p:nvPr>
        </p:nvGraphicFramePr>
        <p:xfrm>
          <a:off x="6133019" y="547774"/>
          <a:ext cx="2914727" cy="5637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진득한 국물이 별미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차돌박이 감자찌개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이미지를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진득한 국물이 별미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차돌박이 감자찌개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 대한 조리법이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 descr="C:\Users\GHKwon\Desktop\벤치마킹\이밥차\IMG_05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03" y="699715"/>
            <a:ext cx="2825513" cy="501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1" y="711888"/>
            <a:ext cx="2818655" cy="50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69432" y="22120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555801" y="13387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264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65239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218495"/>
              </p:ext>
            </p:extLst>
          </p:nvPr>
        </p:nvGraphicFramePr>
        <p:xfrm>
          <a:off x="6133019" y="547774"/>
          <a:ext cx="2914727" cy="5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간단하게 딱 좋은 </a:t>
                      </a:r>
                      <a:r>
                        <a:rPr lang="ko-KR" altLang="en-US" sz="1200" dirty="0" err="1" smtClean="0"/>
                        <a:t>혼자먹는</a:t>
                      </a:r>
                      <a:r>
                        <a:rPr lang="ko-KR" altLang="en-US" sz="1200" dirty="0" smtClean="0"/>
                        <a:t>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간단하게 딱 좋은 </a:t>
                      </a:r>
                      <a:r>
                        <a:rPr lang="ko-KR" altLang="en-US" sz="1200" dirty="0" err="1" smtClean="0"/>
                        <a:t>혼자먹는</a:t>
                      </a:r>
                      <a:r>
                        <a:rPr lang="ko-KR" altLang="en-US" sz="1200" dirty="0" smtClean="0"/>
                        <a:t>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간단하게 딱 좋은 </a:t>
                      </a:r>
                      <a:r>
                        <a:rPr lang="ko-KR" altLang="en-US" sz="1200" dirty="0" err="1" smtClean="0"/>
                        <a:t>혼자먹는</a:t>
                      </a:r>
                      <a:r>
                        <a:rPr lang="ko-KR" altLang="en-US" sz="1200" dirty="0" smtClean="0"/>
                        <a:t>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62" name="Picture 2" descr="C:\Users\GHKwon\Desktop\벤치마킹\이밥차\IMG_05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16" y="692683"/>
            <a:ext cx="2829475" cy="502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75682" y="28799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571703" y="10764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80783" y="27776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699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8511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78777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웰빙</a:t>
                      </a:r>
                      <a:r>
                        <a:rPr lang="en-US" altLang="ko-KR" sz="1200" dirty="0" smtClean="0"/>
                        <a:t>&amp;</a:t>
                      </a:r>
                      <a:r>
                        <a:rPr lang="ko-KR" altLang="en-US" sz="1200" dirty="0" smtClean="0"/>
                        <a:t>다이어트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웰빙</a:t>
                      </a:r>
                      <a:r>
                        <a:rPr lang="en-US" altLang="ko-KR" sz="1200" dirty="0" smtClean="0"/>
                        <a:t>&amp;</a:t>
                      </a:r>
                      <a:r>
                        <a:rPr lang="ko-KR" altLang="en-US" sz="1200" dirty="0" smtClean="0"/>
                        <a:t>다이어트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웰빙</a:t>
                      </a:r>
                      <a:r>
                        <a:rPr lang="en-US" altLang="ko-KR" sz="1200" dirty="0" smtClean="0"/>
                        <a:t>&amp;</a:t>
                      </a:r>
                      <a:r>
                        <a:rPr lang="ko-KR" altLang="en-US" sz="1200" dirty="0" smtClean="0"/>
                        <a:t>다이어트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GHKwon\Desktop\벤치마킹\이밥차\IMG_05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02" y="707667"/>
            <a:ext cx="2830663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1048053" y="43668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571703" y="10764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333313" y="27776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919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GHKwon\Desktop\벤치마킹\이밥차\IMG_05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27" y="721779"/>
            <a:ext cx="2822712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5035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67783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사랑담은</a:t>
                      </a:r>
                      <a:r>
                        <a:rPr lang="ko-KR" altLang="en-US" sz="1200" dirty="0" smtClean="0"/>
                        <a:t> 도시락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사랑담은</a:t>
                      </a:r>
                      <a:r>
                        <a:rPr lang="ko-KR" altLang="en-US" sz="1200" dirty="0" smtClean="0"/>
                        <a:t> 도시락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사랑담은</a:t>
                      </a:r>
                      <a:r>
                        <a:rPr lang="ko-KR" altLang="en-US" sz="1200" dirty="0" smtClean="0"/>
                        <a:t> 도시락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375921" y="43668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571703" y="10764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33313" y="27776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986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42420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4907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</a:t>
                      </a:r>
                      <a:r>
                        <a:rPr lang="ko-KR" altLang="en-US" sz="1200" baseline="0" dirty="0" smtClean="0"/>
                        <a:t> 잔의 술상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</a:t>
                      </a:r>
                      <a:r>
                        <a:rPr lang="ko-KR" altLang="en-US" sz="1200" baseline="0" dirty="0" smtClean="0"/>
                        <a:t> 잔의 술상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</a:t>
                      </a:r>
                      <a:r>
                        <a:rPr lang="ko-KR" altLang="en-US" sz="1200" baseline="0" dirty="0" smtClean="0"/>
                        <a:t> 잔의 술상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8434" name="Picture 2" descr="C:\Users\GHKwon\Desktop\벤치마킹\이밥차\IMG_0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" y="699713"/>
            <a:ext cx="2825514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GHKwon\Desktop\벤치마킹\이밥차\IMG_05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67" y="699713"/>
            <a:ext cx="2825513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024678" y="25293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88953" y="10385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184043" y="3086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5956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71234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30938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심야식당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심야식당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심야식당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" y="699713"/>
            <a:ext cx="2825514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GHKwon\Desktop\벤치마킹\이밥차\IMG_05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632" y="699713"/>
            <a:ext cx="2825513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16156" y="244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654713" y="9857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70123" y="30866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17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30250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6978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애드버토리얼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애드버토리얼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애드버토리얼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" y="699713"/>
            <a:ext cx="2825514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GHKwon\Desktop\벤치마킹\이밥차\IMG_05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41" y="699713"/>
            <a:ext cx="2953849" cy="52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035027" y="396849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80473" y="10173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80473" y="30866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384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7298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3428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" y="699713"/>
            <a:ext cx="2825514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GHKwon\Desktop\벤치마킹\이밥차\IMG_05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39" y="699713"/>
            <a:ext cx="2849875" cy="50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26506" y="39525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80473" y="10173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80473" y="30866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1854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9058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검색하기</a:t>
                      </a:r>
                      <a:r>
                        <a:rPr lang="en-US" altLang="ko-KR" sz="1200" b="1" dirty="0" smtClean="0"/>
                        <a:t>-&gt;</a:t>
                      </a:r>
                      <a:r>
                        <a:rPr lang="ko-KR" altLang="en-US" sz="1200" b="1" dirty="0" smtClean="0"/>
                        <a:t>요리 </a:t>
                      </a:r>
                      <a:r>
                        <a:rPr lang="ko-KR" altLang="en-US" sz="1200" b="1" dirty="0" err="1" smtClean="0"/>
                        <a:t>레시피보기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437823"/>
              </p:ext>
            </p:extLst>
          </p:nvPr>
        </p:nvGraphicFramePr>
        <p:xfrm>
          <a:off x="6133019" y="547774"/>
          <a:ext cx="2914727" cy="5040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7504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조리 순서 초기 화면이다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전체 모드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조리순서를 전체적으로 확인할 수 있는 창으로 이동한다</a:t>
                      </a:r>
                      <a:r>
                        <a:rPr lang="en-US" altLang="ko-KR" sz="1050" dirty="0" smtClean="0"/>
                        <a:t>..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요리모드</a:t>
                      </a:r>
                      <a:r>
                        <a:rPr lang="en-US" altLang="ko-KR" sz="1050" dirty="0" smtClean="0"/>
                        <a:t>on/off</a:t>
                      </a:r>
                      <a:r>
                        <a:rPr lang="ko-KR" altLang="en-US" sz="1050" dirty="0" smtClean="0"/>
                        <a:t>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조리모드화면으로 넘어가게 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해당하는 </a:t>
                      </a:r>
                      <a:r>
                        <a:rPr lang="ko-KR" altLang="en-US" sz="1050" dirty="0" err="1" smtClean="0"/>
                        <a:t>레시피의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요리명</a:t>
                      </a:r>
                      <a:r>
                        <a:rPr lang="en-US" altLang="ko-KR" sz="1050" baseline="0" dirty="0" smtClean="0"/>
                        <a:t> , </a:t>
                      </a:r>
                      <a:r>
                        <a:rPr lang="ko-KR" altLang="en-US" sz="1050" baseline="0" dirty="0" smtClean="0"/>
                        <a:t>요리의 설명 텍스트가 제공된다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클릭하게되면</a:t>
                      </a:r>
                      <a:r>
                        <a:rPr lang="ko-KR" altLang="en-US" sz="1050" dirty="0" smtClean="0"/>
                        <a:t> 요리 다음 순서로 이동하게 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현재 페이지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전체 페이지 수를 텍스트로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 요리의 </a:t>
                      </a:r>
                      <a:r>
                        <a:rPr lang="ko-KR" altLang="en-US" sz="1050" dirty="0" err="1" smtClean="0"/>
                        <a:t>찜하기</a:t>
                      </a:r>
                      <a:r>
                        <a:rPr lang="ko-KR" altLang="en-US" sz="1050" dirty="0" smtClean="0"/>
                        <a:t>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</a:t>
                      </a:r>
                      <a:r>
                        <a:rPr lang="ko-KR" altLang="en-US" sz="1050" dirty="0" err="1" smtClean="0"/>
                        <a:t>찜하기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이모티콘이</a:t>
                      </a:r>
                      <a:r>
                        <a:rPr lang="ko-KR" altLang="en-US" sz="1050" dirty="0" smtClean="0"/>
                        <a:t> 발생한다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댓글달기</a:t>
                      </a:r>
                      <a:r>
                        <a:rPr lang="ko-KR" altLang="en-US" sz="1050" dirty="0" smtClean="0"/>
                        <a:t>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</a:t>
                      </a:r>
                      <a:r>
                        <a:rPr lang="ko-KR" altLang="en-US" sz="1050" dirty="0" err="1" smtClean="0"/>
                        <a:t>댓글을</a:t>
                      </a:r>
                      <a:r>
                        <a:rPr lang="ko-KR" altLang="en-US" sz="1050" dirty="0" smtClean="0"/>
                        <a:t> 입력할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공유하기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클릭 시 공유할 수 있는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70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3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4" y="853522"/>
            <a:ext cx="2527937" cy="44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HKwon\Desktop\벤치마킹\이밥차\IMG_048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03" y="2703098"/>
            <a:ext cx="635021" cy="112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2056" y="73430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838430" y="124413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300173" y="1245109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594087" y="314745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625182" y="466667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771066" y="524520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885464" y="172561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920101" y="514446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631411" y="526368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Picture 2" descr="C:\Users\GHKwon\Desktop\벤치마킹\이밥차\IMG_048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8055" y="3033334"/>
            <a:ext cx="640766" cy="11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GHKwon\Desktop\벤치마킹\이밥차\IMG_048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7221" y="2703098"/>
            <a:ext cx="640765" cy="11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GHKwon\Desktop\벤치마킹\이밥차\IMG_048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11235" y="3046227"/>
            <a:ext cx="633502" cy="11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GHKwon\Desktop\벤치마킹\이밥차\IMG_048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2046" y="2703098"/>
            <a:ext cx="633942" cy="11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 flipV="1">
            <a:off x="2061740" y="734301"/>
            <a:ext cx="2993710" cy="51080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:\Users\GHKwon\Desktop\벤치마킹\이밥차\IMG_049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97" y="1136401"/>
            <a:ext cx="799660" cy="14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GHKwon\Desktop\벤치마킹\이밥차\IMG_049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0" y="1136401"/>
            <a:ext cx="798233" cy="14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/>
          <p:cNvCxnSpPr>
            <a:stCxn id="8" idx="1"/>
          </p:cNvCxnSpPr>
          <p:nvPr/>
        </p:nvCxnSpPr>
        <p:spPr>
          <a:xfrm flipV="1">
            <a:off x="2528968" y="1136402"/>
            <a:ext cx="748410" cy="22792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2822882" y="2782389"/>
            <a:ext cx="1168421" cy="4833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50" y="734301"/>
            <a:ext cx="928700" cy="164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GHKwon\Desktop\벤치마킹\이밥차\IMG_049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81" y="3385902"/>
            <a:ext cx="735713" cy="130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/>
          <p:cNvCxnSpPr/>
          <p:nvPr/>
        </p:nvCxnSpPr>
        <p:spPr>
          <a:xfrm flipV="1">
            <a:off x="999861" y="4666677"/>
            <a:ext cx="1823021" cy="58749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0" y="4221826"/>
            <a:ext cx="530555" cy="469967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963" y="4224053"/>
            <a:ext cx="788454" cy="1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연결선 42"/>
          <p:cNvCxnSpPr/>
          <p:nvPr/>
        </p:nvCxnSpPr>
        <p:spPr>
          <a:xfrm flipV="1">
            <a:off x="2148896" y="4785898"/>
            <a:ext cx="1730773" cy="3585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821" y="4221826"/>
            <a:ext cx="822835" cy="14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연결선 45"/>
          <p:cNvCxnSpPr>
            <a:endCxn id="45" idx="1"/>
          </p:cNvCxnSpPr>
          <p:nvPr/>
        </p:nvCxnSpPr>
        <p:spPr>
          <a:xfrm flipV="1">
            <a:off x="2878878" y="4952092"/>
            <a:ext cx="2069943" cy="4308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371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06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58663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530" name="Picture 2" descr="C:\Users\GHKwon\Desktop\벤치마킹\이밥차\IMG_05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2934031" cy="52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31541" y="4820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531" name="Picture 3" descr="C:\Users\GHKwon\Desktop\벤치마킹\이밥차\IMG_05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252" y="691763"/>
            <a:ext cx="3047678" cy="540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4585091" y="10684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437621" y="28415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46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455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3279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2934031" cy="52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99165" y="4820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554" name="Picture 2" descr="C:\Users\GHKwon\Desktop\벤치마킹\이밥차\IMG_05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0" y="691763"/>
            <a:ext cx="3086450" cy="547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4646018" y="10273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85445" y="277662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365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9463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5093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위로가기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상단으로 화면이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3086450" cy="547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50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364365" y="52097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54312" y="15362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918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5885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41218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 카테고리를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제목이 밥상으로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밥상에 올라가는 밥상종류 리스트를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최신순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인기순 정렬 메뉴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최순신이 선택되어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버튼을 클릭 시 가장 최근에 올라온 글 순서대로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페이지 </a:t>
                      </a:r>
                      <a:r>
                        <a:rPr lang="ko-KR" altLang="en-US" sz="1200" dirty="0" err="1" smtClean="0"/>
                        <a:t>위로가기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4578" name="Picture 2" descr="C:\Users\GHKwon\Desktop\벤치마킹\이밥차\IMG_05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37" y="699714"/>
            <a:ext cx="2987900" cy="53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202075" y="12102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135116" y="15896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202074" y="8167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364514" y="19078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947517" y="22974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968108" y="54242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47516" y="38161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196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0603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4310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밥상종류 리스트를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 리스트 목록이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6" y="699714"/>
            <a:ext cx="2987900" cy="53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413" y="699714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712358" y="19178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023063" y="27302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404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73752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5024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밥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밥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9713"/>
            <a:ext cx="3005818" cy="53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C:\Users\GHKwon\Desktop\벤치마킹\이밥차\IMG_05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209" y="699713"/>
            <a:ext cx="3005818" cy="53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532441" y="22756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99209" y="1846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094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160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13711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국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찌개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국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찌개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국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4"/>
            <a:ext cx="3010297" cy="534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Users\GHKwon\Desktop\벤치마킹\이밥차\IMG_05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010299" cy="53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739175" y="25421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294149" y="1846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7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0143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64567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밑반찬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밑반찬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C:\Users\GHKwon\Desktop\벤치마킹\이밥차\IMG_05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149910" cy="559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827382" y="27904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294149" y="1846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55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41106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8359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err="1" smtClean="0"/>
                        <a:t>메인반찬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err="1" smtClean="0"/>
                        <a:t>메인반찬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err="1" smtClean="0"/>
                        <a:t>메인반찬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C:\Users\GHKwon\Desktop\벤치마킹\이밥차\IMG_05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088681" cy="548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827382" y="30326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63399" y="1846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303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8879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073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일품요리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일품요리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일품요리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GHKwon\Desktop\벤치마킹\이밥차\IMG_05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2998405" cy="53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827382" y="32275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11301" y="17906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889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80715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전체모드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조리순서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smtClean="0"/>
                        <a:t>전체모드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689128"/>
              </p:ext>
            </p:extLst>
          </p:nvPr>
        </p:nvGraphicFramePr>
        <p:xfrm>
          <a:off x="6133019" y="547776"/>
          <a:ext cx="2914727" cy="5315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797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전체모드 버튼을 클릭 했을 시 초기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해당하는 요리 제목이 텍스트로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해당하는 요리 재료 목록이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요리순서를 </a:t>
                      </a:r>
                      <a:r>
                        <a:rPr lang="ko-KR" altLang="en-US" sz="1200" dirty="0" err="1" smtClean="0"/>
                        <a:t>스텝별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이미지로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공유하기 버튼이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 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미선택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685" y="899239"/>
            <a:ext cx="2560320" cy="454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4888872" y="149194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5003269" y="223652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564447" y="388244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177638" y="511688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7" y="956718"/>
            <a:ext cx="2527937" cy="44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947342" y="137272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2176137" y="956718"/>
            <a:ext cx="1222548" cy="5352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6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4647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3821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간식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간식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간식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C:\Users\GHKwon\Desktop\벤치마킹\이밥차\IMG_05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629046" y="34774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11301" y="17906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22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427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51867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기타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기타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기타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C:\Users\GHKwon\Desktop\벤치마킹\이밥차\IMG_05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605638" y="36929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11301" y="17906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284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3284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900860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 차리기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차리기 화면으로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페이지로 이동하는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다음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이름을 작성하는 텍스트박스 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레시피의</a:t>
                      </a:r>
                      <a:r>
                        <a:rPr lang="ko-KR" altLang="en-US" sz="1200" dirty="0" smtClean="0"/>
                        <a:t> 종류를 선택하는 밥상종류 선택리스트이다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중복선택은 허용하지 않는다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380267" y="19655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3794" name="Picture 2" descr="C:\Users\GHKwon\Desktop\벤치마킹\이밥차\IMG_05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2"/>
            <a:ext cx="2992380" cy="53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4415249" y="9875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631799" y="114240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206651" y="20988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226692" y="35857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181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6307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2440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해장국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을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밥상의 종류를 </a:t>
                      </a:r>
                      <a:r>
                        <a:rPr lang="en-US" altLang="ko-KR" sz="1200" dirty="0" smtClean="0"/>
                        <a:t>“ 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으로 선택한다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입력한 내용으로 내용이 변경된다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이미지를 등록할 수 있는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작성을 취소할 수 있는 휴지통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작성한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올릴 수 있는 올리기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4818" name="Picture 2" descr="C:\Users\GHKwon\Desktop\벤치마킹\이밥차\IMG_05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6"/>
            <a:ext cx="2814762" cy="49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62" y="707665"/>
            <a:ext cx="2830664" cy="50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540393" y="20053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00583" y="33332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519822" y="11625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736372" y="9335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497956" y="11561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162137" y="29393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076537" y="15875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76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35779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77170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사진을 등록하지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사진을 추가해 주세요</a:t>
                      </a:r>
                      <a:r>
                        <a:rPr lang="en-US" altLang="ko-KR" sz="1200" baseline="0" dirty="0" smtClean="0"/>
                        <a:t>” </a:t>
                      </a:r>
                      <a:r>
                        <a:rPr lang="ko-KR" altLang="en-US" sz="1200" baseline="0" dirty="0" smtClean="0"/>
                        <a:t>텍스트가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5842" name="Picture 2" descr="C:\Users\GHKwon\Desktop\벤치마킹\이밥차\IMG_05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32" y="707666"/>
            <a:ext cx="2817741" cy="50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5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292803" y="11227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505532" y="30795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012643" y="26494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45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76564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619010"/>
              </p:ext>
            </p:extLst>
          </p:nvPr>
        </p:nvGraphicFramePr>
        <p:xfrm>
          <a:off x="6133019" y="547774"/>
          <a:ext cx="2914727" cy="545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밥상 차리다 말고 </a:t>
                      </a:r>
                      <a:r>
                        <a:rPr lang="ko-KR" altLang="en-US" sz="1200" dirty="0" err="1" smtClean="0"/>
                        <a:t>어디가세요</a:t>
                      </a:r>
                      <a:r>
                        <a:rPr lang="en-US" altLang="ko-KR" sz="1200" dirty="0" smtClean="0"/>
                        <a:t>~</a:t>
                      </a:r>
                      <a:r>
                        <a:rPr lang="ko-KR" altLang="en-US" sz="1200" dirty="0" err="1" smtClean="0"/>
                        <a:t>ㅠㅠ밥상이</a:t>
                      </a:r>
                      <a:r>
                        <a:rPr lang="ko-KR" altLang="en-US" sz="1200" dirty="0" smtClean="0"/>
                        <a:t> 지워집니다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나가실건가요</a:t>
                      </a:r>
                      <a:r>
                        <a:rPr lang="en-US" altLang="ko-KR" sz="1200" dirty="0" smtClean="0"/>
                        <a:t>?” </a:t>
                      </a:r>
                      <a:r>
                        <a:rPr lang="ko-KR" altLang="en-US" sz="1200" dirty="0" smtClean="0"/>
                        <a:t>텍스트가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나갈래요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밥상 차릴래요 정렬 메뉴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나갈래요 가 선택되어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6866" name="Picture 2" descr="C:\Users\GHKwon\Desktop\벤치마킹\이밥차\IMG_05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668" y="683811"/>
            <a:ext cx="2835187" cy="50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5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73044" y="11466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26791" y="30668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426791" y="34802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431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587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46831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나갈래요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7890" name="Picture 2" descr="C:\Users\GHKwon\Desktop\벤치마킹\이밥차\IMG_05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" y="699715"/>
            <a:ext cx="2837327" cy="503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076525" y="35160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7892" name="Picture 4" descr="C:\Users\GHKwon\Desktop\벤치마킹\이밥차\IMG_05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64" y="699716"/>
            <a:ext cx="2837326" cy="503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3796626" y="9739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496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65192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요리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err="1" smtClean="0"/>
                        <a:t>최신순</a:t>
                      </a:r>
                      <a:r>
                        <a:rPr lang="ko-KR" altLang="en-US" sz="1200" b="1" dirty="0" smtClean="0"/>
                        <a:t>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094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이미지의 제목은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바글바글양푼찌개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로 등록되어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이미지의 이름은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초복메뉴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로 등록되어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상단라벨에 요리 제목이 등록된다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 이름에 요리 이름이 등록된다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요리법을 작성한 사용자의 텍스트가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전체보기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요리모드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Picture 4" descr="C:\Users\GHKwon\Desktop\벤치마킹\이밥차\IMG_05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46"/>
            <a:ext cx="2837326" cy="503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GHKwon\Desktop\벤치마킹\이밥차\IMG_05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34" y="678746"/>
            <a:ext cx="2829853" cy="502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75683" y="33332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271193" y="30076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271193" y="34664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59019" y="1096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523276" y="15501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191910" y="39117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146066" y="1096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31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GHKwon\Desktop\벤치마킹\이밥차\IMG_05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684025"/>
            <a:ext cx="2834352" cy="50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5676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요리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smtClean="0"/>
                        <a:t>인기순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00319"/>
              </p:ext>
            </p:extLst>
          </p:nvPr>
        </p:nvGraphicFramePr>
        <p:xfrm>
          <a:off x="6133019" y="547774"/>
          <a:ext cx="2914727" cy="5172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인기순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버튼이 비활성화 된다 인기순 버튼이 활성화 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색이 변화하고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최신순으로</a:t>
                      </a:r>
                      <a:r>
                        <a:rPr lang="ko-KR" altLang="en-US" sz="1200" dirty="0" smtClean="0"/>
                        <a:t>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상단라벨에 요리 제목이 등록된다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 이름에 요리 이름이 등록된다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요리법을 작성한 사용자의 텍스트가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전체보기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요리모드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9939" name="Picture 3" descr="C:\Users\GHKwon\Desktop\벤치마킹\이밥차\IMG_05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24" y="691762"/>
            <a:ext cx="2834352" cy="50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038362" y="23154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267526" y="32526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53558" y="11058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88798" y="155907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752590" y="42386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364840" y="11058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406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7095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 </a:t>
                      </a:r>
                      <a:r>
                        <a:rPr lang="en-US" altLang="ko-KR" sz="1200" b="1" dirty="0" smtClean="0"/>
                        <a:t>–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73944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톡 카테고리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 제목이 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톡 </a:t>
                      </a:r>
                      <a:r>
                        <a:rPr lang="ko-KR" altLang="en-US" sz="1200" dirty="0" err="1" smtClean="0"/>
                        <a:t>으로</a:t>
                      </a:r>
                      <a:r>
                        <a:rPr lang="ko-KR" altLang="en-US" sz="1200" dirty="0" smtClean="0"/>
                        <a:t>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요리톡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수다톡</a:t>
                      </a:r>
                      <a:r>
                        <a:rPr lang="ko-KR" altLang="en-US" sz="1200" dirty="0" smtClean="0"/>
                        <a:t> 메뉴가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요리 톡 이 선택되어있다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요리에 관한 사용자의 톡이 등록되어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톡 등록하기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62" name="Picture 2" descr="C:\Users\GHKwon\Desktop\벤치마킹\이밥차\IMG_05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21" y="691763"/>
            <a:ext cx="2913853" cy="517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859210" y="11148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817589" y="11284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58195" y="18281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112529" y="2416554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405241" y="2790265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97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8725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조리순서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467212"/>
              </p:ext>
            </p:extLst>
          </p:nvPr>
        </p:nvGraphicFramePr>
        <p:xfrm>
          <a:off x="6133019" y="547776"/>
          <a:ext cx="2914727" cy="4554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8725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5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 버튼이 활성화 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색이 </a:t>
                      </a:r>
                      <a:r>
                        <a:rPr lang="ko-KR" altLang="en-US" sz="1200" dirty="0" err="1" smtClean="0"/>
                        <a:t>변경되는것을</a:t>
                      </a:r>
                      <a:r>
                        <a:rPr lang="ko-KR" altLang="en-US" sz="1200" dirty="0" smtClean="0"/>
                        <a:t> 확인할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요리모드로 설정되어 </a:t>
                      </a:r>
                      <a:r>
                        <a:rPr lang="ko-KR" altLang="en-US" sz="1200" dirty="0" err="1" smtClean="0"/>
                        <a:t>요리중에도</a:t>
                      </a:r>
                      <a:r>
                        <a:rPr lang="ko-KR" altLang="en-US" sz="1200" dirty="0" smtClean="0"/>
                        <a:t> 휴대폰 화면이 꺼지지 않는다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</a:t>
                      </a:r>
                      <a:r>
                        <a:rPr lang="en-US" altLang="ko-KR" sz="1200" dirty="0" smtClean="0"/>
                        <a:t>ON</a:t>
                      </a:r>
                      <a:r>
                        <a:rPr lang="ko-KR" altLang="en-US" sz="1200" dirty="0" smtClean="0"/>
                        <a:t>이 된 상태에서 화면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해제되었습니다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719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4" descr="C:\Users\GHKwon\Desktop\벤치마킹\이밥차\IMG_04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476" y="681101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GHKwon\Desktop\벤치마킹\이밥차\IMG_04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10" y="681100"/>
            <a:ext cx="2810316" cy="498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231" y="681100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451115" y="123126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861283" y="896214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024065" y="243933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5405828" y="962602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499227" y="2505723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endCxn id="26" idx="3"/>
          </p:cNvCxnSpPr>
          <p:nvPr/>
        </p:nvCxnSpPr>
        <p:spPr>
          <a:xfrm flipV="1">
            <a:off x="679910" y="1015436"/>
            <a:ext cx="2181373" cy="33504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7" idx="0"/>
            <a:endCxn id="26" idx="2"/>
          </p:cNvCxnSpPr>
          <p:nvPr/>
        </p:nvCxnSpPr>
        <p:spPr>
          <a:xfrm flipV="1">
            <a:off x="2138462" y="1134657"/>
            <a:ext cx="837218" cy="130467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4613625" y="1201045"/>
            <a:ext cx="837218" cy="1304678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0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41831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 </a:t>
                      </a:r>
                      <a:r>
                        <a:rPr lang="en-US" altLang="ko-KR" sz="1200" b="1" dirty="0" smtClean="0"/>
                        <a:t>–</a:t>
                      </a:r>
                      <a:r>
                        <a:rPr lang="ko-KR" altLang="en-US" sz="1200" b="1" dirty="0" err="1" smtClean="0"/>
                        <a:t>수다톡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67014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수다톡을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요리톡의</a:t>
                      </a:r>
                      <a:r>
                        <a:rPr lang="ko-KR" altLang="en-US" sz="1200" dirty="0" smtClean="0"/>
                        <a:t> 색상이 없어지고 </a:t>
                      </a:r>
                      <a:r>
                        <a:rPr lang="ko-KR" altLang="en-US" sz="1200" dirty="0" err="1" smtClean="0"/>
                        <a:t>수다톡의</a:t>
                      </a:r>
                      <a:r>
                        <a:rPr lang="ko-KR" altLang="en-US" sz="1200" dirty="0" smtClean="0"/>
                        <a:t> 색상이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질문 수다 톡 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좋아요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 시 색상과 숫자가 변경된다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질문톡이</a:t>
                      </a:r>
                      <a:r>
                        <a:rPr lang="ko-KR" altLang="en-US" sz="1200" dirty="0" smtClean="0"/>
                        <a:t> 아닌 </a:t>
                      </a:r>
                      <a:r>
                        <a:rPr lang="ko-KR" altLang="en-US" sz="1200" dirty="0" err="1" smtClean="0"/>
                        <a:t>일반톡이다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위로 올리기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1986" name="Picture 2" descr="C:\Users\GHKwon\Desktop\벤치마킹\이밥차\IMG_05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99" y="687746"/>
            <a:ext cx="2798859" cy="496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47482" y="17406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46899" y="21462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226810" y="30771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093798" y="30771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991554" y="307710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621446" y="49784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546899" y="35780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0" y="3158324"/>
            <a:ext cx="430129" cy="32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6266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05727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수다톡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9393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글쓰기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상단의 제목 라벨이 글쓰기로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질문할래요 체크박스이다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앨범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글을 작성하는 텍스트박스이다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올리기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7746"/>
            <a:ext cx="2798859" cy="496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C:\Users\GHKwon\Desktop\벤치마킹\이밥차\IMG_05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03" y="687746"/>
            <a:ext cx="2834081" cy="50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47481" y="27107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727641" y="10489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32701" y="19076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999108" y="19076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969006" y="28439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5244041" y="11821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70" y="2174136"/>
            <a:ext cx="1230369" cy="33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3964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6" descr="C:\Users\GHKwon\Desktop\벤치마킹\이밥차\IMG_05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3" y="695067"/>
            <a:ext cx="2822377" cy="500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64609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5798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내용을 입력하지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내용을 입력해 주세요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텍스트가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4037" name="Picture 5" descr="C:\Users\GHKwon\Desktop\벤치마킹\이밥차\IMG_05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970" y="675860"/>
            <a:ext cx="2817898" cy="500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272006" y="26016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409043" y="11148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3449" y="30435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41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7069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53381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내용을 작성한다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요리톡이</a:t>
                      </a:r>
                      <a:r>
                        <a:rPr lang="ko-KR" altLang="en-US" sz="1200" dirty="0" smtClean="0"/>
                        <a:t> 등록되었어요</a:t>
                      </a:r>
                      <a:r>
                        <a:rPr lang="en-US" altLang="ko-KR" sz="1200" dirty="0" smtClean="0"/>
                        <a:t>!” </a:t>
                      </a:r>
                      <a:r>
                        <a:rPr lang="ko-KR" altLang="en-US" sz="1200" dirty="0" smtClean="0"/>
                        <a:t>텍스트가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화면이 이동된다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4" descr="C:\Users\GHKwon\Desktop\벤치마킹\이밥차\IMG_05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5860"/>
            <a:ext cx="2838952" cy="50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GHKwon\Desktop\벤치마킹\이밥차\IMG_05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50" y="675860"/>
            <a:ext cx="2841301" cy="50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45100" y="11839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32441" y="23130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36330" y="30642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641846" y="189544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3940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766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4687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게시글을</a:t>
                      </a:r>
                      <a:r>
                        <a:rPr lang="ko-KR" altLang="en-US" sz="1200" dirty="0" smtClean="0"/>
                        <a:t>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화면이 이동된다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상단라벨이 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요리톡</a:t>
                      </a:r>
                      <a:r>
                        <a:rPr lang="ko-KR" altLang="en-US" sz="1200" dirty="0" smtClean="0"/>
                        <a:t> 상세보기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텍스트로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 톡 삭제하기 버튼이다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 톡 수정하기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본문 내용 텍스트이다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좋아요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공유하기 버튼이다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작성하기 텍스트이다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6082" name="Picture 2" descr="C:\Users\GHKwon\Desktop\벤치마킹\이밥차\IMG_05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500"/>
            <a:ext cx="2827325" cy="50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Picture 5" descr="C:\Users\GHKwon\Desktop\벤치마킹\이밥차\IMG_05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92" y="696499"/>
            <a:ext cx="2827159" cy="501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874312" y="25460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677186" y="19913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74132" y="24554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712928" y="11561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912833" y="11793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5437619" y="11549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390871" y="54482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656981" y="54482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537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30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01904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내용을 작성하지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입력해 주세요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텍스트가 전달된다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5" descr="C:\Users\GHKwon\Desktop\벤치마킹\이밥차\IMG_05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33" y="696498"/>
            <a:ext cx="2827159" cy="501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C:\Users\GHKwon\Desktop\벤치마킹\이밥차\IMG_05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95" y="696498"/>
            <a:ext cx="2829021" cy="5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490464" y="53608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731703" y="54596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29935" y="30740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50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1103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50651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작성한다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댓글의</a:t>
                      </a:r>
                      <a:r>
                        <a:rPr lang="ko-KR" altLang="en-US" sz="1200" dirty="0" smtClean="0"/>
                        <a:t> 글자 수가 라벨로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정상적으로 작성된다</a:t>
                      </a:r>
                      <a:r>
                        <a:rPr lang="en-US" altLang="ko-KR" sz="120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공감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공감 버튼을 클릭하면 색상이 변경되며 숫자가 변경된다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8130" name="Picture 2" descr="C:\Users\GHKwon\Desktop\벤치마킹\이밥차\IMG_05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92468"/>
            <a:ext cx="2822713" cy="50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 descr="C:\Users\GHKwon\Desktop\벤치마킹\이밥차\IMG_05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76" y="692468"/>
            <a:ext cx="2837113" cy="50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384971" y="32104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675242" y="30771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389754" y="36655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981879" y="30911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04" y="3401901"/>
            <a:ext cx="562841" cy="25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4981879" y="35920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157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85409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공유하기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6327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이전의 공유하기 기능과 동일하다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9154" name="Picture 2" descr="C:\Users\GHKwon\Desktop\벤치마킹\이밥차\IMG_05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C:\Users\GHKwon\Desktop\벤치마킹\이밥차\IMG_05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45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887767" y="260610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277431" y="40770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58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75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수정하기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92763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제목 텍스트라벨이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수정하기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로 변경된다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수정할 내용을 작성할 수 있는 텍스트박스이다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올리기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요리톡이</a:t>
                      </a:r>
                      <a:r>
                        <a:rPr lang="ko-KR" altLang="en-US" sz="1200" dirty="0" smtClean="0"/>
                        <a:t> 등록되었어요</a:t>
                      </a:r>
                      <a:r>
                        <a:rPr lang="en-US" altLang="ko-KR" sz="1200" dirty="0" smtClean="0"/>
                        <a:t>!”</a:t>
                      </a:r>
                      <a:r>
                        <a:rPr lang="ko-KR" altLang="en-US" sz="1200" dirty="0" smtClean="0"/>
                        <a:t>텍스트가 전달된다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08947" y="11907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0180" name="Picture 4" descr="C:\Users\GHKwon\Desktop\벤치마킹\이밥차\IMG_05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42" y="707666"/>
            <a:ext cx="2822712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4062818" y="11570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404168" y="11907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915348" y="23198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89" y="2075038"/>
            <a:ext cx="2667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3055952"/>
            <a:ext cx="30575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4424529" y="38783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20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7568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삭제하기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770900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톡 삭제하기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 톡을 </a:t>
                      </a:r>
                      <a:r>
                        <a:rPr lang="ko-KR" altLang="en-US" sz="1200" dirty="0" err="1" smtClean="0"/>
                        <a:t>삭제하실건가요</a:t>
                      </a:r>
                      <a:r>
                        <a:rPr lang="en-US" altLang="ko-KR" sz="1200" dirty="0" smtClean="0"/>
                        <a:t>?”</a:t>
                      </a:r>
                      <a:r>
                        <a:rPr lang="ko-KR" altLang="en-US" sz="1200" dirty="0" smtClean="0"/>
                        <a:t>텍스트가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네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삭제할래요</a:t>
                      </a:r>
                      <a:r>
                        <a:rPr lang="en-US" altLang="ko-KR" sz="1200" baseline="0" dirty="0" smtClean="0"/>
                        <a:t>!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다음에요 메뉴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네 삭제할래요</a:t>
                      </a:r>
                      <a:r>
                        <a:rPr lang="en-US" altLang="ko-KR" sz="1200" dirty="0" smtClean="0"/>
                        <a:t>! </a:t>
                      </a:r>
                      <a:r>
                        <a:rPr lang="ko-KR" altLang="en-US" sz="1200" dirty="0" smtClean="0"/>
                        <a:t>버튼이 선택되어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 버튼 클릭 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삭제되었습니다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텍스트가 전달된다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8" name="Picture 2" descr="C:\Users\GHKwon\Desktop\벤치마킹\이밥차\IMG_056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63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035236" y="11907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155349" y="238347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155349" y="34409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640" y="3849073"/>
            <a:ext cx="2336358" cy="1511761"/>
          </a:xfrm>
          <a:prstGeom prst="rect">
            <a:avLst/>
          </a:prstGeom>
          <a:noFill/>
          <a:ln w="349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4155349" y="47768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84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708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조리순서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488775"/>
              </p:ext>
            </p:extLst>
          </p:nvPr>
        </p:nvGraphicFramePr>
        <p:xfrm>
          <a:off x="6133019" y="547777"/>
          <a:ext cx="2914727" cy="2153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6601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페이지 보기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9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해당하는 요리의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순서대로 볼 수 있다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09"/>
            <a:ext cx="1447099" cy="256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097728" y="198237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7" idx="1"/>
          </p:cNvCxnSpPr>
          <p:nvPr/>
        </p:nvCxnSpPr>
        <p:spPr>
          <a:xfrm>
            <a:off x="1326523" y="2101597"/>
            <a:ext cx="471289" cy="14725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GHKwon\Desktop\벤치마킹\이밥차\IMG_04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12" y="1379428"/>
            <a:ext cx="979631" cy="173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GHKwon\Desktop\벤치마킹\이밥차\IMG_04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67" y="1861502"/>
            <a:ext cx="979631" cy="17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GHKwon\Desktop\벤치마킹\이밥차\IMG_048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62" y="1379428"/>
            <a:ext cx="968525" cy="17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Users\GHKwon\Desktop\벤치마킹\이밥차\IMG_048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06" y="1905655"/>
            <a:ext cx="969198" cy="172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GHKwon\Desktop\벤치마킹\이밥차\IMG_048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93" y="1386319"/>
            <a:ext cx="974467" cy="17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GHKwon\Desktop\벤치마킹\이밥차\IMG_048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003" y="1982375"/>
            <a:ext cx="923154" cy="16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:\Users\GHKwon\Desktop\벤치마킹\이밥차\IMG_048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79" y="1377960"/>
            <a:ext cx="912049" cy="16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GHKwon\Desktop\벤치마킹\이밥차\IMG_049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66" y="1982375"/>
            <a:ext cx="917163" cy="162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 rot="10800000" flipV="1">
            <a:off x="1683414" y="121166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68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69257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99723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삼시세끼 카테고리를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상단의 배경화면이 변경되며 텍스트 라벨의 텍스트가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요리의 제목과 삼시세끼의 반영본의 타이틀이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공감과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개수가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절로 웃음이 나오는 맛 </a:t>
                      </a:r>
                      <a:r>
                        <a:rPr lang="ko-KR" altLang="en-US" sz="1200" dirty="0" err="1" smtClean="0"/>
                        <a:t>베이글과</a:t>
                      </a:r>
                      <a:r>
                        <a:rPr lang="ko-KR" altLang="en-US" sz="1200" dirty="0" smtClean="0"/>
                        <a:t> 크림치즈 </a:t>
                      </a:r>
                      <a:r>
                        <a:rPr lang="en-US" altLang="ko-KR" sz="1200" dirty="0" smtClean="0"/>
                        <a:t>– </a:t>
                      </a:r>
                      <a:r>
                        <a:rPr lang="ko-KR" altLang="en-US" sz="1200" dirty="0" err="1" smtClean="0"/>
                        <a:t>정선편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이미지를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02" name="Picture 2" descr="C:\Users\GHKwon\Desktop\벤치마킹\이밥차\IMG_05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40" y="683812"/>
            <a:ext cx="2997642" cy="53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957826" y="155212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242209" y="11625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749229" y="26176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727240" y="31423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834176" y="54342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028208" y="290565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3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71064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 요리화면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0426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화면이 이동하면서 상단의 배경화면이 변경된다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레시피의</a:t>
                      </a:r>
                      <a:r>
                        <a:rPr lang="ko-KR" altLang="en-US" sz="1200" dirty="0" smtClean="0"/>
                        <a:t> 방영 정보가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페이지 내용 라벨이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요리에서 실제로 방영된 시간이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시간이 제공된 페이지에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알람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버튼이 생기며 활성화된다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제공된 시간이 자동으로 카운트된다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2226" name="Picture 2" descr="C:\Users\GHKwon\Desktop\벤치마킹\이밥차\IMG_05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" y="699714"/>
            <a:ext cx="2837040" cy="503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 descr="C:\Users\GHKwon\Desktop\벤치마킹\이밥차\IMG_05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1" y="705372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195523" y="9395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372316" y="38258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632844" y="50185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87648" y="43188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789512" y="12060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257553" y="12313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92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14874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54116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검색하기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검색하기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재료명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음식명을</a:t>
                      </a:r>
                      <a:r>
                        <a:rPr lang="ko-KR" altLang="en-US" sz="1200" dirty="0" smtClean="0"/>
                        <a:t> 검색하는 텍스트 박스이다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사전 검색하기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메인 카테고리 이미지가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3250" name="Picture 2" descr="C:\Users\GHKwon\Desktop\벤치마킹\이밥차\IMG_05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536" y="678266"/>
            <a:ext cx="2928310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65" y="678266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97025" y="11099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97785" y="6090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536934" y="10828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331149" y="35033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879789" y="15790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871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0218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72825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4274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04" y="736783"/>
            <a:ext cx="2910172" cy="51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063659" y="26843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631931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72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1849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08581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518748" y="26843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5298" name="Picture 2" descr="C:\Users\GHKwon\Desktop\벤치마킹\이밥차\IMG_05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54" y="720687"/>
            <a:ext cx="2928309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3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9912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86645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Picture 2" descr="C:\Users\GHKwon\Desktop\벤치마킹\이밥차\IMG_05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80" y="720688"/>
            <a:ext cx="2928309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150345" y="39724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803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9564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27785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 descr="C:\Users\GHKwon\Desktop\벤치마킹\이밥차\IMG_05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71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518748" y="39724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01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7883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84534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C:\Users\GHKwon\Desktop\벤치마킹\이밥차\IMG_05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43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078784" y="52048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07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619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71345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간식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간식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간식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4" name="Picture 2" descr="C:\Users\GHKwon\Desktop\벤치마킹\이밥차\IMG_05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50" y="720688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518747" y="52048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020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5469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33049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 검색 텍스트박스를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메인 카테고리의 이미지가 비활성화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텍스트를 입력하지 않은 상태에선 검색 버튼이 비활성화된다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4"/>
            <a:ext cx="2814762" cy="49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2" name="Picture 2" descr="C:\Users\GHKwon\Desktop\벤치마킹\이밥차\IMG_05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82" y="699714"/>
            <a:ext cx="2825513" cy="501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715665" y="11656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620024" y="54493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07268" y="26505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25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37130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찜하기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조리순서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err="1" smtClean="0"/>
                        <a:t>찜하기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87464"/>
              </p:ext>
            </p:extLst>
          </p:nvPr>
        </p:nvGraphicFramePr>
        <p:xfrm>
          <a:off x="6110159" y="380136"/>
          <a:ext cx="2914727" cy="3459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3031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버튼을 클릭한다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“</a:t>
                      </a:r>
                      <a:r>
                        <a:rPr lang="ko-KR" altLang="en-US" dirty="0" err="1" smtClean="0"/>
                        <a:t>찜한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레시피</a:t>
                      </a:r>
                      <a:r>
                        <a:rPr lang="en-US" altLang="ko-KR" dirty="0" smtClean="0"/>
                        <a:t>”</a:t>
                      </a:r>
                      <a:r>
                        <a:rPr lang="ko-KR" altLang="en-US" dirty="0" smtClean="0"/>
                        <a:t>라는 </a:t>
                      </a:r>
                      <a:r>
                        <a:rPr lang="ko-KR" altLang="en-US" dirty="0" err="1" smtClean="0"/>
                        <a:t>이모티콘이</a:t>
                      </a:r>
                      <a:r>
                        <a:rPr lang="ko-KR" altLang="en-US" dirty="0" smtClean="0"/>
                        <a:t> 제공되고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찜하기</a:t>
                      </a:r>
                      <a:r>
                        <a:rPr lang="ko-KR" altLang="en-US" sz="1400" dirty="0" smtClean="0"/>
                        <a:t> 버튼의 색상이 변경되어 제공된다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16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버튼을 다시 클릭하면</a:t>
                      </a:r>
                      <a:r>
                        <a:rPr lang="en-US" altLang="ko-KR" sz="1200" dirty="0" smtClean="0"/>
                        <a:t>, “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취소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라는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제공되고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버튼의 색상이 변경되어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09"/>
            <a:ext cx="2101330" cy="37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442408" y="4436015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Picture 3" descr="C:\Users\GHKwon\Desktop\벤치마킹\이밥차\IMG_0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15" y="2819450"/>
            <a:ext cx="1631296" cy="2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GHKwon\Desktop\벤치마킹\이밥차\IMG_049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03" y="701234"/>
            <a:ext cx="1815812" cy="32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 rot="10800000" flipV="1">
            <a:off x="3336911" y="251171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2429005" y="3557881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671203" y="2312767"/>
            <a:ext cx="2254325" cy="225927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671203" y="3924300"/>
            <a:ext cx="2139927" cy="67653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657800" y="3677103"/>
            <a:ext cx="2013260" cy="35387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2689883" y="3702691"/>
            <a:ext cx="1844017" cy="182180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141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43565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68639"/>
              </p:ext>
            </p:extLst>
          </p:nvPr>
        </p:nvGraphicFramePr>
        <p:xfrm>
          <a:off x="6133019" y="547774"/>
          <a:ext cx="2914727" cy="518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텍스트 박스에 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에 연관된 음식 리스트가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검색버튼을 누른다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삼시세끼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카테고리의 일치하는 요리 개수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</a:t>
                      </a:r>
                      <a:r>
                        <a:rPr lang="ko-KR" altLang="en-US" sz="1200" dirty="0" err="1" smtClean="0"/>
                        <a:t>이밥차의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이름과 일치하는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개수 정보를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가 속하는 </a:t>
                      </a:r>
                      <a:r>
                        <a:rPr lang="ko-KR" altLang="en-US" sz="1200" dirty="0" err="1" smtClean="0"/>
                        <a:t>레시피의</a:t>
                      </a:r>
                      <a:r>
                        <a:rPr lang="ko-KR" altLang="en-US" sz="1200" dirty="0" smtClean="0"/>
                        <a:t> 최근에 올라온 글 순서대로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2466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5474"/>
            <a:ext cx="2830664" cy="50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7" name="Picture 3" descr="C:\Users\GHKwon\Desktop\벤치마킹\이밥차\IMG_05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28" y="705474"/>
            <a:ext cx="3077155" cy="54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142393" y="9000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267862" y="19972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919869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243514" y="14410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243514" y="19972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309235" y="34364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5262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973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43709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 검색하기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 제목 라벨이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으로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인덱스의 정보가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해당하는 인덱스의 리스트가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인덱스 리스트를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2902787" cy="51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599" y="691763"/>
            <a:ext cx="2934143" cy="52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279430" y="14566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162731" y="98747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296039" y="13233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162731" y="25001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689382" y="44720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968599" y="4805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1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2184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46959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리스트 중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근대샐러드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리스트를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근대샐러드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설명보기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다음부터는 이전과 같다</a:t>
                      </a:r>
                      <a:r>
                        <a:rPr lang="en-US" altLang="ko-KR" sz="1200" dirty="0" smtClean="0"/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2934143" cy="52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HKwon\Desktop\벤치마킹\이밥차\IMG_058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816" y="691763"/>
            <a:ext cx="2955795" cy="524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900583" y="20290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258773" y="25618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12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6588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281319"/>
              </p:ext>
            </p:extLst>
          </p:nvPr>
        </p:nvGraphicFramePr>
        <p:xfrm>
          <a:off x="6133019" y="547774"/>
          <a:ext cx="2914727" cy="5055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2935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정보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화면이 이동한다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상단 제목라벨이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나의 공간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으로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환경설정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수정하기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정보가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찜 한 목록을 보여주는 버튼이다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밥상을 등록한 목록을 보여주는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내가 작성한 </a:t>
                      </a:r>
                      <a:r>
                        <a:rPr lang="ko-KR" altLang="en-US" sz="1200" dirty="0" err="1" smtClean="0"/>
                        <a:t>글목록을</a:t>
                      </a:r>
                      <a:r>
                        <a:rPr lang="ko-KR" altLang="en-US" sz="1200" dirty="0" smtClean="0"/>
                        <a:t> 보여주는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편집하기버튼이다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목록의 정보가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5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09" y="692600"/>
            <a:ext cx="2799104" cy="496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720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2260256" y="11067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164345" y="11321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277527" y="10019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605173" y="16221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459285" y="18647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735716" y="28189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4500561" y="27832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5693747" y="27359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5294576" y="314989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406980" y="40483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769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2497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709894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81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23776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smtClean="0"/>
                        <a:t>조리순서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10380"/>
              </p:ext>
            </p:extLst>
          </p:nvPr>
        </p:nvGraphicFramePr>
        <p:xfrm>
          <a:off x="6133019" y="547776"/>
          <a:ext cx="2914727" cy="51802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72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버튼을 클릭하면 </a:t>
                      </a:r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완료 버튼을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별명이 없다면 별명 생성 여부를 물어보는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별명생성여부를 선택하는 네</a:t>
                      </a:r>
                      <a:r>
                        <a:rPr lang="en-US" altLang="ko-KR" sz="1200" dirty="0" smtClean="0"/>
                        <a:t>!</a:t>
                      </a:r>
                      <a:r>
                        <a:rPr lang="ko-KR" altLang="en-US" sz="1200" dirty="0" smtClean="0"/>
                        <a:t>만들래요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다음에요 버튼이 제공된다</a:t>
                      </a:r>
                      <a:endParaRPr lang="en-US" altLang="ko-KR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기본값</a:t>
                      </a:r>
                      <a:r>
                        <a:rPr lang="en-US" altLang="ko-KR" sz="1200" baseline="0" dirty="0" smtClean="0"/>
                        <a:t> : </a:t>
                      </a:r>
                      <a:r>
                        <a:rPr lang="ko-KR" altLang="en-US" sz="1200" baseline="0" dirty="0" smtClean="0"/>
                        <a:t>네</a:t>
                      </a:r>
                      <a:r>
                        <a:rPr lang="en-US" altLang="ko-KR" sz="1200" baseline="0" dirty="0" smtClean="0"/>
                        <a:t>! </a:t>
                      </a:r>
                      <a:r>
                        <a:rPr lang="ko-KR" altLang="en-US" sz="1200" baseline="0" dirty="0" smtClean="0"/>
                        <a:t>만들래요 선택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별명은 프로그램 내에서 랜덤으로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새로고침</a:t>
                      </a:r>
                      <a:r>
                        <a:rPr lang="ko-KR" altLang="en-US" sz="1200" dirty="0" smtClean="0"/>
                        <a:t> 누를 시 새로운 별명으로 </a:t>
                      </a:r>
                      <a:r>
                        <a:rPr lang="ko-KR" altLang="en-US" sz="1200" dirty="0" err="1" smtClean="0"/>
                        <a:t>새로고침</a:t>
                      </a:r>
                      <a:r>
                        <a:rPr lang="ko-KR" altLang="en-US" sz="1200" dirty="0" smtClean="0"/>
                        <a:t>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마음에 드는 별명이 나올 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이걸로 할게요</a:t>
                      </a:r>
                      <a:r>
                        <a:rPr lang="en-US" altLang="ko-KR" sz="1200" dirty="0" smtClean="0"/>
                        <a:t>!”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별명 설정 완료 창이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0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" y="766010"/>
            <a:ext cx="1407910" cy="249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576010" y="314582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" name="Picture 2" descr="C:\Users\GHKwon\Desktop\벤치마킹\이밥차\IMG_05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05052"/>
            <a:ext cx="1109617" cy="19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252" y="697595"/>
            <a:ext cx="1126688" cy="19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GHKwon\Desktop\벤치마킹\이밥차\IMG_05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105" y="2906358"/>
            <a:ext cx="1126207" cy="19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38" y="705051"/>
            <a:ext cx="1109617" cy="19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804806" y="2674622"/>
            <a:ext cx="910932" cy="5904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798271" y="1935480"/>
            <a:ext cx="325929" cy="60202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621231" y="697595"/>
            <a:ext cx="868021" cy="110076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21" idx="2"/>
          </p:cNvCxnSpPr>
          <p:nvPr/>
        </p:nvCxnSpPr>
        <p:spPr>
          <a:xfrm flipV="1">
            <a:off x="5364480" y="1367200"/>
            <a:ext cx="310967" cy="20170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rot="10800000" flipV="1">
            <a:off x="2825355" y="2555400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564610" y="1816258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561050" y="112875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" name="Picture 3" descr="C:\Users\GHKwon\Desktop\벤치마킹\이밥차\IMG_05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35" y="3265049"/>
            <a:ext cx="1279877" cy="227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5387145" y="4077697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endCxn id="25" idx="3"/>
          </p:cNvCxnSpPr>
          <p:nvPr/>
        </p:nvCxnSpPr>
        <p:spPr>
          <a:xfrm flipV="1">
            <a:off x="4055241" y="4196919"/>
            <a:ext cx="1331904" cy="20402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3058825" y="4060486"/>
            <a:ext cx="228795" cy="23844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84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714</TotalTime>
  <Words>4902</Words>
  <Application>Microsoft Office PowerPoint</Application>
  <PresentationFormat>화면 슬라이드 쇼(16:10)</PresentationFormat>
  <Paragraphs>2015</Paragraphs>
  <Slides>84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GHKwon</cp:lastModifiedBy>
  <cp:revision>72</cp:revision>
  <cp:lastPrinted>2015-07-14T06:40:37Z</cp:lastPrinted>
  <dcterms:created xsi:type="dcterms:W3CDTF">2015-07-13T12:59:58Z</dcterms:created>
  <dcterms:modified xsi:type="dcterms:W3CDTF">2015-07-14T07:20:22Z</dcterms:modified>
</cp:coreProperties>
</file>